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72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EDA8F-D572-4A4C-8EEF-7068D6E841BC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95BEFF-C2F9-4F0A-A57C-81C04A0B9D6B}">
      <dgm:prSet phldrT="[Текст]"/>
      <dgm:spPr/>
      <dgm:t>
        <a:bodyPr/>
        <a:lstStyle/>
        <a:p>
          <a:r>
            <a:rPr lang="ru-RU" dirty="0"/>
            <a:t>№ 1</a:t>
          </a:r>
        </a:p>
      </dgm:t>
    </dgm:pt>
    <dgm:pt modelId="{4FD88880-9377-4D0A-B91D-860C828ED338}" type="parTrans" cxnId="{90CAF995-B103-4AB8-BDB6-96C8E19579F0}">
      <dgm:prSet/>
      <dgm:spPr/>
      <dgm:t>
        <a:bodyPr/>
        <a:lstStyle/>
        <a:p>
          <a:endParaRPr lang="ru-RU"/>
        </a:p>
      </dgm:t>
    </dgm:pt>
    <dgm:pt modelId="{6DF75CE1-1962-4154-8B77-ACF1FB0C8E88}" type="sibTrans" cxnId="{90CAF995-B103-4AB8-BDB6-96C8E19579F0}">
      <dgm:prSet/>
      <dgm:spPr/>
      <dgm:t>
        <a:bodyPr/>
        <a:lstStyle/>
        <a:p>
          <a:endParaRPr lang="ru-RU"/>
        </a:p>
      </dgm:t>
    </dgm:pt>
    <dgm:pt modelId="{9EB539BF-7195-4FA6-BDD1-B277D7028A08}">
      <dgm:prSet phldrT="[Текст]"/>
      <dgm:spPr/>
      <dgm:t>
        <a:bodyPr/>
        <a:lstStyle/>
        <a:p>
          <a:r>
            <a:rPr lang="ru-RU" dirty="0"/>
            <a:t>Сбор, хранение и обработка документов, связанных с военной деятельностью, включая личные дела военнослужащих, документы о боевых действиях, планы и отчеты</a:t>
          </a:r>
        </a:p>
      </dgm:t>
    </dgm:pt>
    <dgm:pt modelId="{CF1FC553-43FB-4141-8185-6C2EABE0CF1A}" type="parTrans" cxnId="{D2BD2468-BE73-4629-A9E9-4D8DE593F008}">
      <dgm:prSet/>
      <dgm:spPr/>
      <dgm:t>
        <a:bodyPr/>
        <a:lstStyle/>
        <a:p>
          <a:endParaRPr lang="ru-RU"/>
        </a:p>
      </dgm:t>
    </dgm:pt>
    <dgm:pt modelId="{828C75A0-AB74-4106-8547-EC4091085092}" type="sibTrans" cxnId="{D2BD2468-BE73-4629-A9E9-4D8DE593F008}">
      <dgm:prSet/>
      <dgm:spPr/>
      <dgm:t>
        <a:bodyPr/>
        <a:lstStyle/>
        <a:p>
          <a:endParaRPr lang="ru-RU"/>
        </a:p>
      </dgm:t>
    </dgm:pt>
    <dgm:pt modelId="{67850C15-46AB-479F-9733-374AA63FDD03}">
      <dgm:prSet phldrT="[Текст]"/>
      <dgm:spPr/>
      <dgm:t>
        <a:bodyPr/>
        <a:lstStyle/>
        <a:p>
          <a:r>
            <a:rPr lang="ru-RU" dirty="0"/>
            <a:t>№ 2</a:t>
          </a:r>
        </a:p>
      </dgm:t>
    </dgm:pt>
    <dgm:pt modelId="{6AE8E3BA-2851-401C-AC1C-1DE602F73FD7}" type="parTrans" cxnId="{5B2C4FB9-C76E-4076-80F4-EFDB0238C2C0}">
      <dgm:prSet/>
      <dgm:spPr/>
      <dgm:t>
        <a:bodyPr/>
        <a:lstStyle/>
        <a:p>
          <a:endParaRPr lang="ru-RU"/>
        </a:p>
      </dgm:t>
    </dgm:pt>
    <dgm:pt modelId="{0089FBD9-315B-4636-8B76-2DA640E09EA5}" type="sibTrans" cxnId="{5B2C4FB9-C76E-4076-80F4-EFDB0238C2C0}">
      <dgm:prSet/>
      <dgm:spPr/>
      <dgm:t>
        <a:bodyPr/>
        <a:lstStyle/>
        <a:p>
          <a:endParaRPr lang="ru-RU"/>
        </a:p>
      </dgm:t>
    </dgm:pt>
    <dgm:pt modelId="{7E20B695-3141-4E32-9ED1-DD65D3632A6F}">
      <dgm:prSet phldrT="[Текст]"/>
      <dgm:spPr/>
      <dgm:t>
        <a:bodyPr/>
        <a:lstStyle/>
        <a:p>
          <a:pPr>
            <a:buNone/>
          </a:pPr>
          <a:r>
            <a:rPr lang="ru-RU" dirty="0"/>
            <a:t>Обеспечение доступа к архивным материалам для исследователей, журналистов, родственников погибших военнослужащих и других заинтересованных лиц.</a:t>
          </a:r>
        </a:p>
      </dgm:t>
    </dgm:pt>
    <dgm:pt modelId="{E9546485-E6CD-4ACD-8115-B31896DDF1BA}" type="parTrans" cxnId="{D5326EF5-6B8E-48A8-B6CA-E3B2A1E1038E}">
      <dgm:prSet/>
      <dgm:spPr/>
      <dgm:t>
        <a:bodyPr/>
        <a:lstStyle/>
        <a:p>
          <a:endParaRPr lang="ru-RU"/>
        </a:p>
      </dgm:t>
    </dgm:pt>
    <dgm:pt modelId="{8C11F784-2843-4F5E-A96E-D68ED4BEC3FD}" type="sibTrans" cxnId="{D5326EF5-6B8E-48A8-B6CA-E3B2A1E1038E}">
      <dgm:prSet/>
      <dgm:spPr/>
      <dgm:t>
        <a:bodyPr/>
        <a:lstStyle/>
        <a:p>
          <a:endParaRPr lang="ru-RU"/>
        </a:p>
      </dgm:t>
    </dgm:pt>
    <dgm:pt modelId="{7254680C-196D-4D92-A087-B524B62C101D}">
      <dgm:prSet phldrT="[Текст]"/>
      <dgm:spPr/>
      <dgm:t>
        <a:bodyPr/>
        <a:lstStyle/>
        <a:p>
          <a:r>
            <a:rPr lang="ru-RU" dirty="0"/>
            <a:t>№ 3</a:t>
          </a:r>
        </a:p>
      </dgm:t>
    </dgm:pt>
    <dgm:pt modelId="{43016D67-BBBB-48EF-9D74-2008C9FCE7C7}" type="parTrans" cxnId="{8228B10A-C83E-47CA-AE20-307F403544E9}">
      <dgm:prSet/>
      <dgm:spPr/>
      <dgm:t>
        <a:bodyPr/>
        <a:lstStyle/>
        <a:p>
          <a:endParaRPr lang="ru-RU"/>
        </a:p>
      </dgm:t>
    </dgm:pt>
    <dgm:pt modelId="{3A47B3F6-7E0F-4934-9D86-8CA86CCFF5D8}" type="sibTrans" cxnId="{8228B10A-C83E-47CA-AE20-307F403544E9}">
      <dgm:prSet/>
      <dgm:spPr/>
      <dgm:t>
        <a:bodyPr/>
        <a:lstStyle/>
        <a:p>
          <a:endParaRPr lang="ru-RU"/>
        </a:p>
      </dgm:t>
    </dgm:pt>
    <dgm:pt modelId="{68FC4F77-EEF0-4BCC-ADF0-F2EB5508D879}">
      <dgm:prSet phldrT="[Текст]"/>
      <dgm:spPr/>
      <dgm:t>
        <a:bodyPr/>
        <a:lstStyle/>
        <a:p>
          <a:r>
            <a:rPr lang="ru-RU" dirty="0"/>
            <a:t>Предоставление консультаций и помощи в поиске информации о военной деятельности и участниках боевых действий.</a:t>
          </a:r>
        </a:p>
      </dgm:t>
    </dgm:pt>
    <dgm:pt modelId="{45B0D3C4-9B84-4EFA-B20D-B1BA295D67DF}" type="parTrans" cxnId="{BFF29450-A3ED-410B-8D0E-A4E14576FD6C}">
      <dgm:prSet/>
      <dgm:spPr/>
      <dgm:t>
        <a:bodyPr/>
        <a:lstStyle/>
        <a:p>
          <a:endParaRPr lang="ru-RU"/>
        </a:p>
      </dgm:t>
    </dgm:pt>
    <dgm:pt modelId="{56B75C29-D193-4DC5-B496-F854FDDCF11D}" type="sibTrans" cxnId="{BFF29450-A3ED-410B-8D0E-A4E14576FD6C}">
      <dgm:prSet/>
      <dgm:spPr/>
      <dgm:t>
        <a:bodyPr/>
        <a:lstStyle/>
        <a:p>
          <a:endParaRPr lang="ru-RU"/>
        </a:p>
      </dgm:t>
    </dgm:pt>
    <dgm:pt modelId="{D20CC8F4-4002-4112-A49C-F9D8B29DA3C7}" type="pres">
      <dgm:prSet presAssocID="{2E1EDA8F-D572-4A4C-8EEF-7068D6E841BC}" presName="Name0" presStyleCnt="0">
        <dgm:presLayoutVars>
          <dgm:dir/>
          <dgm:animLvl val="lvl"/>
          <dgm:resizeHandles val="exact"/>
        </dgm:presLayoutVars>
      </dgm:prSet>
      <dgm:spPr/>
    </dgm:pt>
    <dgm:pt modelId="{EF8C9DF2-F537-410F-B827-03CAFD652479}" type="pres">
      <dgm:prSet presAssocID="{4495BEFF-C2F9-4F0A-A57C-81C04A0B9D6B}" presName="compositeNode" presStyleCnt="0">
        <dgm:presLayoutVars>
          <dgm:bulletEnabled val="1"/>
        </dgm:presLayoutVars>
      </dgm:prSet>
      <dgm:spPr/>
    </dgm:pt>
    <dgm:pt modelId="{2ED7A403-4995-45C2-906D-3849EFEC0570}" type="pres">
      <dgm:prSet presAssocID="{4495BEFF-C2F9-4F0A-A57C-81C04A0B9D6B}" presName="bgRect" presStyleLbl="node1" presStyleIdx="0" presStyleCnt="3"/>
      <dgm:spPr/>
    </dgm:pt>
    <dgm:pt modelId="{CF7F80EC-932B-4111-A9B5-DE7F1FEAAF60}" type="pres">
      <dgm:prSet presAssocID="{4495BEFF-C2F9-4F0A-A57C-81C04A0B9D6B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BDFAB9B3-9DAF-4703-894F-71A52C4EDD00}" type="pres">
      <dgm:prSet presAssocID="{4495BEFF-C2F9-4F0A-A57C-81C04A0B9D6B}" presName="childNode" presStyleLbl="node1" presStyleIdx="0" presStyleCnt="3">
        <dgm:presLayoutVars>
          <dgm:bulletEnabled val="1"/>
        </dgm:presLayoutVars>
      </dgm:prSet>
      <dgm:spPr/>
    </dgm:pt>
    <dgm:pt modelId="{B6CEFFB8-8BF1-4C53-A855-F6FA94D0372E}" type="pres">
      <dgm:prSet presAssocID="{6DF75CE1-1962-4154-8B77-ACF1FB0C8E88}" presName="hSp" presStyleCnt="0"/>
      <dgm:spPr/>
    </dgm:pt>
    <dgm:pt modelId="{A354029A-D678-424A-9461-1F2891814A6C}" type="pres">
      <dgm:prSet presAssocID="{6DF75CE1-1962-4154-8B77-ACF1FB0C8E88}" presName="vProcSp" presStyleCnt="0"/>
      <dgm:spPr/>
    </dgm:pt>
    <dgm:pt modelId="{808099B1-FEDF-465C-B831-A4EC8A8B1755}" type="pres">
      <dgm:prSet presAssocID="{6DF75CE1-1962-4154-8B77-ACF1FB0C8E88}" presName="vSp1" presStyleCnt="0"/>
      <dgm:spPr/>
    </dgm:pt>
    <dgm:pt modelId="{50149FBF-67E8-4802-B825-AF8F9F4565DF}" type="pres">
      <dgm:prSet presAssocID="{6DF75CE1-1962-4154-8B77-ACF1FB0C8E88}" presName="simulatedConn" presStyleLbl="solidFgAcc1" presStyleIdx="0" presStyleCnt="2"/>
      <dgm:spPr/>
    </dgm:pt>
    <dgm:pt modelId="{3E637170-57D4-4E21-9D75-F987B90E6197}" type="pres">
      <dgm:prSet presAssocID="{6DF75CE1-1962-4154-8B77-ACF1FB0C8E88}" presName="vSp2" presStyleCnt="0"/>
      <dgm:spPr/>
    </dgm:pt>
    <dgm:pt modelId="{F8C8FAA1-F093-466B-8EAF-96631B5CE3C1}" type="pres">
      <dgm:prSet presAssocID="{6DF75CE1-1962-4154-8B77-ACF1FB0C8E88}" presName="sibTrans" presStyleCnt="0"/>
      <dgm:spPr/>
    </dgm:pt>
    <dgm:pt modelId="{599F90B4-3794-4D6F-9F45-B4484C98E0F8}" type="pres">
      <dgm:prSet presAssocID="{67850C15-46AB-479F-9733-374AA63FDD03}" presName="compositeNode" presStyleCnt="0">
        <dgm:presLayoutVars>
          <dgm:bulletEnabled val="1"/>
        </dgm:presLayoutVars>
      </dgm:prSet>
      <dgm:spPr/>
    </dgm:pt>
    <dgm:pt modelId="{8970B4C4-BC3D-4F89-9549-076323A56F23}" type="pres">
      <dgm:prSet presAssocID="{67850C15-46AB-479F-9733-374AA63FDD03}" presName="bgRect" presStyleLbl="node1" presStyleIdx="1" presStyleCnt="3" custLinFactNeighborX="0" custLinFactNeighborY="0"/>
      <dgm:spPr/>
    </dgm:pt>
    <dgm:pt modelId="{E41EEF56-E134-471D-9FAA-F5FD6151AEC2}" type="pres">
      <dgm:prSet presAssocID="{67850C15-46AB-479F-9733-374AA63FDD03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C44E4D78-24F4-4B12-85BD-7862ADA9B9F0}" type="pres">
      <dgm:prSet presAssocID="{67850C15-46AB-479F-9733-374AA63FDD03}" presName="childNode" presStyleLbl="node1" presStyleIdx="1" presStyleCnt="3">
        <dgm:presLayoutVars>
          <dgm:bulletEnabled val="1"/>
        </dgm:presLayoutVars>
      </dgm:prSet>
      <dgm:spPr/>
    </dgm:pt>
    <dgm:pt modelId="{D9BE8874-5EB5-4B38-B8A3-F56D605CA17B}" type="pres">
      <dgm:prSet presAssocID="{0089FBD9-315B-4636-8B76-2DA640E09EA5}" presName="hSp" presStyleCnt="0"/>
      <dgm:spPr/>
    </dgm:pt>
    <dgm:pt modelId="{0A6E01B7-2803-4CBB-8F8B-1E278A355990}" type="pres">
      <dgm:prSet presAssocID="{0089FBD9-315B-4636-8B76-2DA640E09EA5}" presName="vProcSp" presStyleCnt="0"/>
      <dgm:spPr/>
    </dgm:pt>
    <dgm:pt modelId="{07AFBEBE-B0B8-4276-A3D0-7219ADBDE3EA}" type="pres">
      <dgm:prSet presAssocID="{0089FBD9-315B-4636-8B76-2DA640E09EA5}" presName="vSp1" presStyleCnt="0"/>
      <dgm:spPr/>
    </dgm:pt>
    <dgm:pt modelId="{E12919D8-A28B-48C4-9E7F-603947352A60}" type="pres">
      <dgm:prSet presAssocID="{0089FBD9-315B-4636-8B76-2DA640E09EA5}" presName="simulatedConn" presStyleLbl="solidFgAcc1" presStyleIdx="1" presStyleCnt="2"/>
      <dgm:spPr/>
    </dgm:pt>
    <dgm:pt modelId="{AC1001D9-F86C-48FB-91BF-4006D5578588}" type="pres">
      <dgm:prSet presAssocID="{0089FBD9-315B-4636-8B76-2DA640E09EA5}" presName="vSp2" presStyleCnt="0"/>
      <dgm:spPr/>
    </dgm:pt>
    <dgm:pt modelId="{FB454BCB-5EC6-4228-A00B-1A6CB0F7987A}" type="pres">
      <dgm:prSet presAssocID="{0089FBD9-315B-4636-8B76-2DA640E09EA5}" presName="sibTrans" presStyleCnt="0"/>
      <dgm:spPr/>
    </dgm:pt>
    <dgm:pt modelId="{68266F61-2C24-41FD-B512-C4D481B6C896}" type="pres">
      <dgm:prSet presAssocID="{7254680C-196D-4D92-A087-B524B62C101D}" presName="compositeNode" presStyleCnt="0">
        <dgm:presLayoutVars>
          <dgm:bulletEnabled val="1"/>
        </dgm:presLayoutVars>
      </dgm:prSet>
      <dgm:spPr/>
    </dgm:pt>
    <dgm:pt modelId="{5CDE8C5E-449B-426D-8491-6036F0B88A48}" type="pres">
      <dgm:prSet presAssocID="{7254680C-196D-4D92-A087-B524B62C101D}" presName="bgRect" presStyleLbl="node1" presStyleIdx="2" presStyleCnt="3"/>
      <dgm:spPr/>
    </dgm:pt>
    <dgm:pt modelId="{9F54ECF1-461F-47EE-A28D-8B8AF9293C13}" type="pres">
      <dgm:prSet presAssocID="{7254680C-196D-4D92-A087-B524B62C101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C29CF3B-AF9E-47F2-A488-6463C78EF55A}" type="pres">
      <dgm:prSet presAssocID="{7254680C-196D-4D92-A087-B524B62C101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94CB406-8033-4F38-94E6-38DEB72E2549}" type="presOf" srcId="{9EB539BF-7195-4FA6-BDD1-B277D7028A08}" destId="{BDFAB9B3-9DAF-4703-894F-71A52C4EDD00}" srcOrd="0" destOrd="0" presId="urn:microsoft.com/office/officeart/2005/8/layout/hProcess7"/>
    <dgm:cxn modelId="{3AF39F0A-51EC-420F-9E00-0087609925F8}" type="presOf" srcId="{67850C15-46AB-479F-9733-374AA63FDD03}" destId="{E41EEF56-E134-471D-9FAA-F5FD6151AEC2}" srcOrd="1" destOrd="0" presId="urn:microsoft.com/office/officeart/2005/8/layout/hProcess7"/>
    <dgm:cxn modelId="{8228B10A-C83E-47CA-AE20-307F403544E9}" srcId="{2E1EDA8F-D572-4A4C-8EEF-7068D6E841BC}" destId="{7254680C-196D-4D92-A087-B524B62C101D}" srcOrd="2" destOrd="0" parTransId="{43016D67-BBBB-48EF-9D74-2008C9FCE7C7}" sibTransId="{3A47B3F6-7E0F-4934-9D86-8CA86CCFF5D8}"/>
    <dgm:cxn modelId="{9C1DBE0C-8845-4AB8-B3DC-60A0B3C9C3CB}" type="presOf" srcId="{7254680C-196D-4D92-A087-B524B62C101D}" destId="{9F54ECF1-461F-47EE-A28D-8B8AF9293C13}" srcOrd="1" destOrd="0" presId="urn:microsoft.com/office/officeart/2005/8/layout/hProcess7"/>
    <dgm:cxn modelId="{B854105F-266F-4F79-89E6-A2BB86B638F8}" type="presOf" srcId="{7E20B695-3141-4E32-9ED1-DD65D3632A6F}" destId="{C44E4D78-24F4-4B12-85BD-7862ADA9B9F0}" srcOrd="0" destOrd="0" presId="urn:microsoft.com/office/officeart/2005/8/layout/hProcess7"/>
    <dgm:cxn modelId="{5F7D7B63-2711-486C-8772-B68DEA5CF3A2}" type="presOf" srcId="{2E1EDA8F-D572-4A4C-8EEF-7068D6E841BC}" destId="{D20CC8F4-4002-4112-A49C-F9D8B29DA3C7}" srcOrd="0" destOrd="0" presId="urn:microsoft.com/office/officeart/2005/8/layout/hProcess7"/>
    <dgm:cxn modelId="{D2BD2468-BE73-4629-A9E9-4D8DE593F008}" srcId="{4495BEFF-C2F9-4F0A-A57C-81C04A0B9D6B}" destId="{9EB539BF-7195-4FA6-BDD1-B277D7028A08}" srcOrd="0" destOrd="0" parTransId="{CF1FC553-43FB-4141-8185-6C2EABE0CF1A}" sibTransId="{828C75A0-AB74-4106-8547-EC4091085092}"/>
    <dgm:cxn modelId="{2F282F48-D4C0-42C9-BAD6-0FE1D3E75CEF}" type="presOf" srcId="{7254680C-196D-4D92-A087-B524B62C101D}" destId="{5CDE8C5E-449B-426D-8491-6036F0B88A48}" srcOrd="0" destOrd="0" presId="urn:microsoft.com/office/officeart/2005/8/layout/hProcess7"/>
    <dgm:cxn modelId="{BFF29450-A3ED-410B-8D0E-A4E14576FD6C}" srcId="{7254680C-196D-4D92-A087-B524B62C101D}" destId="{68FC4F77-EEF0-4BCC-ADF0-F2EB5508D879}" srcOrd="0" destOrd="0" parTransId="{45B0D3C4-9B84-4EFA-B20D-B1BA295D67DF}" sibTransId="{56B75C29-D193-4DC5-B496-F854FDDCF11D}"/>
    <dgm:cxn modelId="{D6B23B53-0570-4442-90B6-722AAFC1841C}" type="presOf" srcId="{4495BEFF-C2F9-4F0A-A57C-81C04A0B9D6B}" destId="{2ED7A403-4995-45C2-906D-3849EFEC0570}" srcOrd="0" destOrd="0" presId="urn:microsoft.com/office/officeart/2005/8/layout/hProcess7"/>
    <dgm:cxn modelId="{B95D1F95-F756-421C-A7B5-B1DA8FBE97D4}" type="presOf" srcId="{67850C15-46AB-479F-9733-374AA63FDD03}" destId="{8970B4C4-BC3D-4F89-9549-076323A56F23}" srcOrd="0" destOrd="0" presId="urn:microsoft.com/office/officeart/2005/8/layout/hProcess7"/>
    <dgm:cxn modelId="{90CAF995-B103-4AB8-BDB6-96C8E19579F0}" srcId="{2E1EDA8F-D572-4A4C-8EEF-7068D6E841BC}" destId="{4495BEFF-C2F9-4F0A-A57C-81C04A0B9D6B}" srcOrd="0" destOrd="0" parTransId="{4FD88880-9377-4D0A-B91D-860C828ED338}" sibTransId="{6DF75CE1-1962-4154-8B77-ACF1FB0C8E88}"/>
    <dgm:cxn modelId="{5B2C4FB9-C76E-4076-80F4-EFDB0238C2C0}" srcId="{2E1EDA8F-D572-4A4C-8EEF-7068D6E841BC}" destId="{67850C15-46AB-479F-9733-374AA63FDD03}" srcOrd="1" destOrd="0" parTransId="{6AE8E3BA-2851-401C-AC1C-1DE602F73FD7}" sibTransId="{0089FBD9-315B-4636-8B76-2DA640E09EA5}"/>
    <dgm:cxn modelId="{C03861F3-1159-4B26-8978-1D7A75038CBE}" type="presOf" srcId="{4495BEFF-C2F9-4F0A-A57C-81C04A0B9D6B}" destId="{CF7F80EC-932B-4111-A9B5-DE7F1FEAAF60}" srcOrd="1" destOrd="0" presId="urn:microsoft.com/office/officeart/2005/8/layout/hProcess7"/>
    <dgm:cxn modelId="{D5326EF5-6B8E-48A8-B6CA-E3B2A1E1038E}" srcId="{67850C15-46AB-479F-9733-374AA63FDD03}" destId="{7E20B695-3141-4E32-9ED1-DD65D3632A6F}" srcOrd="0" destOrd="0" parTransId="{E9546485-E6CD-4ACD-8115-B31896DDF1BA}" sibTransId="{8C11F784-2843-4F5E-A96E-D68ED4BEC3FD}"/>
    <dgm:cxn modelId="{B40208FE-6808-4502-A9B3-876450EBD0CA}" type="presOf" srcId="{68FC4F77-EEF0-4BCC-ADF0-F2EB5508D879}" destId="{BC29CF3B-AF9E-47F2-A488-6463C78EF55A}" srcOrd="0" destOrd="0" presId="urn:microsoft.com/office/officeart/2005/8/layout/hProcess7"/>
    <dgm:cxn modelId="{A1214AF4-14C5-432F-8909-A2C97EF5B6B6}" type="presParOf" srcId="{D20CC8F4-4002-4112-A49C-F9D8B29DA3C7}" destId="{EF8C9DF2-F537-410F-B827-03CAFD652479}" srcOrd="0" destOrd="0" presId="urn:microsoft.com/office/officeart/2005/8/layout/hProcess7"/>
    <dgm:cxn modelId="{14CD2A70-E17E-49C5-AE8D-18BF0418F155}" type="presParOf" srcId="{EF8C9DF2-F537-410F-B827-03CAFD652479}" destId="{2ED7A403-4995-45C2-906D-3849EFEC0570}" srcOrd="0" destOrd="0" presId="urn:microsoft.com/office/officeart/2005/8/layout/hProcess7"/>
    <dgm:cxn modelId="{E27C36F2-61FA-4220-BD38-7460EFA375F1}" type="presParOf" srcId="{EF8C9DF2-F537-410F-B827-03CAFD652479}" destId="{CF7F80EC-932B-4111-A9B5-DE7F1FEAAF60}" srcOrd="1" destOrd="0" presId="urn:microsoft.com/office/officeart/2005/8/layout/hProcess7"/>
    <dgm:cxn modelId="{7DA3A933-D941-4897-9BB4-C82A48B7CBA5}" type="presParOf" srcId="{EF8C9DF2-F537-410F-B827-03CAFD652479}" destId="{BDFAB9B3-9DAF-4703-894F-71A52C4EDD00}" srcOrd="2" destOrd="0" presId="urn:microsoft.com/office/officeart/2005/8/layout/hProcess7"/>
    <dgm:cxn modelId="{73C71468-4E03-4AC4-9088-15F8F012CEE9}" type="presParOf" srcId="{D20CC8F4-4002-4112-A49C-F9D8B29DA3C7}" destId="{B6CEFFB8-8BF1-4C53-A855-F6FA94D0372E}" srcOrd="1" destOrd="0" presId="urn:microsoft.com/office/officeart/2005/8/layout/hProcess7"/>
    <dgm:cxn modelId="{0D43B447-A8D2-4040-A41D-5B6B9CC23113}" type="presParOf" srcId="{D20CC8F4-4002-4112-A49C-F9D8B29DA3C7}" destId="{A354029A-D678-424A-9461-1F2891814A6C}" srcOrd="2" destOrd="0" presId="urn:microsoft.com/office/officeart/2005/8/layout/hProcess7"/>
    <dgm:cxn modelId="{FCD7E229-6553-4FD9-B91D-D6A49EF39EC1}" type="presParOf" srcId="{A354029A-D678-424A-9461-1F2891814A6C}" destId="{808099B1-FEDF-465C-B831-A4EC8A8B1755}" srcOrd="0" destOrd="0" presId="urn:microsoft.com/office/officeart/2005/8/layout/hProcess7"/>
    <dgm:cxn modelId="{EF758BA4-7D2A-480D-94C8-2899730549A4}" type="presParOf" srcId="{A354029A-D678-424A-9461-1F2891814A6C}" destId="{50149FBF-67E8-4802-B825-AF8F9F4565DF}" srcOrd="1" destOrd="0" presId="urn:microsoft.com/office/officeart/2005/8/layout/hProcess7"/>
    <dgm:cxn modelId="{916230B9-04FB-4DEA-9863-6ABAABDA8C04}" type="presParOf" srcId="{A354029A-D678-424A-9461-1F2891814A6C}" destId="{3E637170-57D4-4E21-9D75-F987B90E6197}" srcOrd="2" destOrd="0" presId="urn:microsoft.com/office/officeart/2005/8/layout/hProcess7"/>
    <dgm:cxn modelId="{9A78E581-6A19-43BA-9B3D-B988DCBD0D2B}" type="presParOf" srcId="{D20CC8F4-4002-4112-A49C-F9D8B29DA3C7}" destId="{F8C8FAA1-F093-466B-8EAF-96631B5CE3C1}" srcOrd="3" destOrd="0" presId="urn:microsoft.com/office/officeart/2005/8/layout/hProcess7"/>
    <dgm:cxn modelId="{5795A091-0F1F-4C2C-9719-C1308FBCD0C9}" type="presParOf" srcId="{D20CC8F4-4002-4112-A49C-F9D8B29DA3C7}" destId="{599F90B4-3794-4D6F-9F45-B4484C98E0F8}" srcOrd="4" destOrd="0" presId="urn:microsoft.com/office/officeart/2005/8/layout/hProcess7"/>
    <dgm:cxn modelId="{94512889-0EDC-4451-A0EF-9FC83355D9DC}" type="presParOf" srcId="{599F90B4-3794-4D6F-9F45-B4484C98E0F8}" destId="{8970B4C4-BC3D-4F89-9549-076323A56F23}" srcOrd="0" destOrd="0" presId="urn:microsoft.com/office/officeart/2005/8/layout/hProcess7"/>
    <dgm:cxn modelId="{A02356CD-D8A5-43CB-8171-5989A4539F96}" type="presParOf" srcId="{599F90B4-3794-4D6F-9F45-B4484C98E0F8}" destId="{E41EEF56-E134-471D-9FAA-F5FD6151AEC2}" srcOrd="1" destOrd="0" presId="urn:microsoft.com/office/officeart/2005/8/layout/hProcess7"/>
    <dgm:cxn modelId="{797D68DB-1E78-4076-8B78-22F6F3E5CBF8}" type="presParOf" srcId="{599F90B4-3794-4D6F-9F45-B4484C98E0F8}" destId="{C44E4D78-24F4-4B12-85BD-7862ADA9B9F0}" srcOrd="2" destOrd="0" presId="urn:microsoft.com/office/officeart/2005/8/layout/hProcess7"/>
    <dgm:cxn modelId="{621E9E4C-ADCC-4825-973F-EB12DBECB7A6}" type="presParOf" srcId="{D20CC8F4-4002-4112-A49C-F9D8B29DA3C7}" destId="{D9BE8874-5EB5-4B38-B8A3-F56D605CA17B}" srcOrd="5" destOrd="0" presId="urn:microsoft.com/office/officeart/2005/8/layout/hProcess7"/>
    <dgm:cxn modelId="{DF5B9DA0-57F1-432E-ACDE-7C84B8192633}" type="presParOf" srcId="{D20CC8F4-4002-4112-A49C-F9D8B29DA3C7}" destId="{0A6E01B7-2803-4CBB-8F8B-1E278A355990}" srcOrd="6" destOrd="0" presId="urn:microsoft.com/office/officeart/2005/8/layout/hProcess7"/>
    <dgm:cxn modelId="{0E0BE494-CE20-401D-956C-6B051AD6314D}" type="presParOf" srcId="{0A6E01B7-2803-4CBB-8F8B-1E278A355990}" destId="{07AFBEBE-B0B8-4276-A3D0-7219ADBDE3EA}" srcOrd="0" destOrd="0" presId="urn:microsoft.com/office/officeart/2005/8/layout/hProcess7"/>
    <dgm:cxn modelId="{A7E78275-41B2-40FC-A225-7E1C23D6AB09}" type="presParOf" srcId="{0A6E01B7-2803-4CBB-8F8B-1E278A355990}" destId="{E12919D8-A28B-48C4-9E7F-603947352A60}" srcOrd="1" destOrd="0" presId="urn:microsoft.com/office/officeart/2005/8/layout/hProcess7"/>
    <dgm:cxn modelId="{D9A99075-0355-4462-BCFC-4E7E8574E60B}" type="presParOf" srcId="{0A6E01B7-2803-4CBB-8F8B-1E278A355990}" destId="{AC1001D9-F86C-48FB-91BF-4006D5578588}" srcOrd="2" destOrd="0" presId="urn:microsoft.com/office/officeart/2005/8/layout/hProcess7"/>
    <dgm:cxn modelId="{44D6368A-F2F3-4FE2-8040-97DAFC0EF63C}" type="presParOf" srcId="{D20CC8F4-4002-4112-A49C-F9D8B29DA3C7}" destId="{FB454BCB-5EC6-4228-A00B-1A6CB0F7987A}" srcOrd="7" destOrd="0" presId="urn:microsoft.com/office/officeart/2005/8/layout/hProcess7"/>
    <dgm:cxn modelId="{F8E96B7D-8FF5-4D08-9A7A-E9CC7897E737}" type="presParOf" srcId="{D20CC8F4-4002-4112-A49C-F9D8B29DA3C7}" destId="{68266F61-2C24-41FD-B512-C4D481B6C896}" srcOrd="8" destOrd="0" presId="urn:microsoft.com/office/officeart/2005/8/layout/hProcess7"/>
    <dgm:cxn modelId="{104B9097-7FC0-4421-8AA3-037321F9C758}" type="presParOf" srcId="{68266F61-2C24-41FD-B512-C4D481B6C896}" destId="{5CDE8C5E-449B-426D-8491-6036F0B88A48}" srcOrd="0" destOrd="0" presId="urn:microsoft.com/office/officeart/2005/8/layout/hProcess7"/>
    <dgm:cxn modelId="{7BEB6A89-40AD-45F1-B86C-205D4C7F3AC3}" type="presParOf" srcId="{68266F61-2C24-41FD-B512-C4D481B6C896}" destId="{9F54ECF1-461F-47EE-A28D-8B8AF9293C13}" srcOrd="1" destOrd="0" presId="urn:microsoft.com/office/officeart/2005/8/layout/hProcess7"/>
    <dgm:cxn modelId="{A61D218B-E731-4728-A482-2118690F5D81}" type="presParOf" srcId="{68266F61-2C24-41FD-B512-C4D481B6C896}" destId="{BC29CF3B-AF9E-47F2-A488-6463C78EF55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CB247-4F4A-45BF-8BBE-8624EB6ECB9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0F855D-C7D1-49BA-9FAC-1ACAAD870397}">
      <dgm:prSet phldrT="[Текст]"/>
      <dgm:spPr/>
      <dgm:t>
        <a:bodyPr/>
        <a:lstStyle/>
        <a:p>
          <a:r>
            <a:rPr lang="ru-RU" dirty="0"/>
            <a:t>Установить судьбу родственников, </a:t>
          </a:r>
        </a:p>
        <a:p>
          <a:r>
            <a:rPr lang="ru-RU" dirty="0"/>
            <a:t>принимавших участие в Великой Отечественной войне</a:t>
          </a:r>
        </a:p>
      </dgm:t>
    </dgm:pt>
    <dgm:pt modelId="{58B98477-6F3B-4B60-821D-81A0DB9F80E0}" type="parTrans" cxnId="{20D0BC78-4232-4188-889E-C2B0B4C4D2C4}">
      <dgm:prSet/>
      <dgm:spPr/>
      <dgm:t>
        <a:bodyPr/>
        <a:lstStyle/>
        <a:p>
          <a:endParaRPr lang="ru-RU"/>
        </a:p>
      </dgm:t>
    </dgm:pt>
    <dgm:pt modelId="{D9FDC975-8C30-43EB-9361-1F134AE95370}" type="sibTrans" cxnId="{20D0BC78-4232-4188-889E-C2B0B4C4D2C4}">
      <dgm:prSet/>
      <dgm:spPr/>
      <dgm:t>
        <a:bodyPr/>
        <a:lstStyle/>
        <a:p>
          <a:endParaRPr lang="ru-RU"/>
        </a:p>
      </dgm:t>
    </dgm:pt>
    <dgm:pt modelId="{8A29E2AE-4E89-4497-8BD7-914FD6DFE0C9}">
      <dgm:prSet phldrT="[Текст]"/>
      <dgm:spPr/>
      <dgm:t>
        <a:bodyPr/>
        <a:lstStyle/>
        <a:p>
          <a:r>
            <a:rPr lang="ru-RU" dirty="0"/>
            <a:t>Найти информацию о награждениях</a:t>
          </a:r>
        </a:p>
      </dgm:t>
    </dgm:pt>
    <dgm:pt modelId="{3535479A-8A5D-43E0-987D-D40F3FFC635E}" type="parTrans" cxnId="{42F716EF-C22A-461A-BC40-6D3A72415D38}">
      <dgm:prSet/>
      <dgm:spPr/>
      <dgm:t>
        <a:bodyPr/>
        <a:lstStyle/>
        <a:p>
          <a:endParaRPr lang="ru-RU"/>
        </a:p>
      </dgm:t>
    </dgm:pt>
    <dgm:pt modelId="{4FFF1144-C47C-4546-9B27-8D38B457C72F}" type="sibTrans" cxnId="{42F716EF-C22A-461A-BC40-6D3A72415D38}">
      <dgm:prSet/>
      <dgm:spPr/>
      <dgm:t>
        <a:bodyPr/>
        <a:lstStyle/>
        <a:p>
          <a:endParaRPr lang="ru-RU"/>
        </a:p>
      </dgm:t>
    </dgm:pt>
    <dgm:pt modelId="{D4EA79E1-2DFC-40A6-9105-D7323FDB047E}">
      <dgm:prSet phldrT="[Текст]"/>
      <dgm:spPr/>
      <dgm:t>
        <a:bodyPr/>
        <a:lstStyle/>
        <a:p>
          <a:r>
            <a:rPr lang="ru-RU" dirty="0"/>
            <a:t>Ознакомиться с подлинными архивными документами, </a:t>
          </a:r>
        </a:p>
        <a:p>
          <a:r>
            <a:rPr lang="ru-RU" dirty="0"/>
            <a:t>содержащими информацию об участниках войны и о ходе войны</a:t>
          </a:r>
        </a:p>
      </dgm:t>
    </dgm:pt>
    <dgm:pt modelId="{D50D5111-D715-4E3C-A107-9D4538E9AC5E}" type="parTrans" cxnId="{67FD8981-6B5A-46D5-99E5-E4A5D303276C}">
      <dgm:prSet/>
      <dgm:spPr/>
      <dgm:t>
        <a:bodyPr/>
        <a:lstStyle/>
        <a:p>
          <a:endParaRPr lang="ru-RU"/>
        </a:p>
      </dgm:t>
    </dgm:pt>
    <dgm:pt modelId="{FA08F273-0566-4808-AD5B-5ACEF81AF05A}" type="sibTrans" cxnId="{67FD8981-6B5A-46D5-99E5-E4A5D303276C}">
      <dgm:prSet/>
      <dgm:spPr/>
      <dgm:t>
        <a:bodyPr/>
        <a:lstStyle/>
        <a:p>
          <a:endParaRPr lang="ru-RU"/>
        </a:p>
      </dgm:t>
    </dgm:pt>
    <dgm:pt modelId="{6B3FC298-CDDA-4957-8B5C-FC33F9AFD45B}" type="pres">
      <dgm:prSet presAssocID="{385CB247-4F4A-45BF-8BBE-8624EB6ECB97}" presName="linear" presStyleCnt="0">
        <dgm:presLayoutVars>
          <dgm:dir/>
          <dgm:animLvl val="lvl"/>
          <dgm:resizeHandles val="exact"/>
        </dgm:presLayoutVars>
      </dgm:prSet>
      <dgm:spPr/>
    </dgm:pt>
    <dgm:pt modelId="{D355FFDC-DD06-4D6E-A223-A24224C4842D}" type="pres">
      <dgm:prSet presAssocID="{680F855D-C7D1-49BA-9FAC-1ACAAD870397}" presName="parentLin" presStyleCnt="0"/>
      <dgm:spPr/>
    </dgm:pt>
    <dgm:pt modelId="{D62E44A8-022C-47FF-954F-293344122F2E}" type="pres">
      <dgm:prSet presAssocID="{680F855D-C7D1-49BA-9FAC-1ACAAD870397}" presName="parentLeftMargin" presStyleLbl="node1" presStyleIdx="0" presStyleCnt="3"/>
      <dgm:spPr/>
    </dgm:pt>
    <dgm:pt modelId="{BC197144-25CE-465D-9DDC-FF05D1E95C97}" type="pres">
      <dgm:prSet presAssocID="{680F855D-C7D1-49BA-9FAC-1ACAAD870397}" presName="parentText" presStyleLbl="node1" presStyleIdx="0" presStyleCnt="3" custScaleY="133215">
        <dgm:presLayoutVars>
          <dgm:chMax val="0"/>
          <dgm:bulletEnabled val="1"/>
        </dgm:presLayoutVars>
      </dgm:prSet>
      <dgm:spPr/>
    </dgm:pt>
    <dgm:pt modelId="{F63D31B6-416D-465A-B26A-AC19D68E0FE5}" type="pres">
      <dgm:prSet presAssocID="{680F855D-C7D1-49BA-9FAC-1ACAAD870397}" presName="negativeSpace" presStyleCnt="0"/>
      <dgm:spPr/>
    </dgm:pt>
    <dgm:pt modelId="{4E82336C-A741-4FED-A597-CB51C21AEFF6}" type="pres">
      <dgm:prSet presAssocID="{680F855D-C7D1-49BA-9FAC-1ACAAD870397}" presName="childText" presStyleLbl="conFgAcc1" presStyleIdx="0" presStyleCnt="3">
        <dgm:presLayoutVars>
          <dgm:bulletEnabled val="1"/>
        </dgm:presLayoutVars>
      </dgm:prSet>
      <dgm:spPr/>
    </dgm:pt>
    <dgm:pt modelId="{291C4726-4599-46CA-9141-A9026918B6F0}" type="pres">
      <dgm:prSet presAssocID="{D9FDC975-8C30-43EB-9361-1F134AE95370}" presName="spaceBetweenRectangles" presStyleCnt="0"/>
      <dgm:spPr/>
    </dgm:pt>
    <dgm:pt modelId="{9B966308-7CB0-451D-9CB9-744452CAC723}" type="pres">
      <dgm:prSet presAssocID="{8A29E2AE-4E89-4497-8BD7-914FD6DFE0C9}" presName="parentLin" presStyleCnt="0"/>
      <dgm:spPr/>
    </dgm:pt>
    <dgm:pt modelId="{CAB43FE3-2F2A-4AAC-87DE-C79F150F076A}" type="pres">
      <dgm:prSet presAssocID="{8A29E2AE-4E89-4497-8BD7-914FD6DFE0C9}" presName="parentLeftMargin" presStyleLbl="node1" presStyleIdx="0" presStyleCnt="3"/>
      <dgm:spPr/>
    </dgm:pt>
    <dgm:pt modelId="{CB826305-C3C5-4A90-AC9B-BF4F42EA9A3A}" type="pres">
      <dgm:prSet presAssocID="{8A29E2AE-4E89-4497-8BD7-914FD6DFE0C9}" presName="parentText" presStyleLbl="node1" presStyleIdx="1" presStyleCnt="3" custScaleY="126444">
        <dgm:presLayoutVars>
          <dgm:chMax val="0"/>
          <dgm:bulletEnabled val="1"/>
        </dgm:presLayoutVars>
      </dgm:prSet>
      <dgm:spPr/>
    </dgm:pt>
    <dgm:pt modelId="{69058072-67FB-4FAC-A015-55429894852B}" type="pres">
      <dgm:prSet presAssocID="{8A29E2AE-4E89-4497-8BD7-914FD6DFE0C9}" presName="negativeSpace" presStyleCnt="0"/>
      <dgm:spPr/>
    </dgm:pt>
    <dgm:pt modelId="{4A0268E3-7E5D-418C-A150-48D3C1366072}" type="pres">
      <dgm:prSet presAssocID="{8A29E2AE-4E89-4497-8BD7-914FD6DFE0C9}" presName="childText" presStyleLbl="conFgAcc1" presStyleIdx="1" presStyleCnt="3">
        <dgm:presLayoutVars>
          <dgm:bulletEnabled val="1"/>
        </dgm:presLayoutVars>
      </dgm:prSet>
      <dgm:spPr/>
    </dgm:pt>
    <dgm:pt modelId="{F11FA0E9-F5F6-4AA3-9D12-12CBA395B478}" type="pres">
      <dgm:prSet presAssocID="{4FFF1144-C47C-4546-9B27-8D38B457C72F}" presName="spaceBetweenRectangles" presStyleCnt="0"/>
      <dgm:spPr/>
    </dgm:pt>
    <dgm:pt modelId="{921CBF22-475C-46F5-A859-D848F63D9F8A}" type="pres">
      <dgm:prSet presAssocID="{D4EA79E1-2DFC-40A6-9105-D7323FDB047E}" presName="parentLin" presStyleCnt="0"/>
      <dgm:spPr/>
    </dgm:pt>
    <dgm:pt modelId="{5BE0648D-B491-439E-98FD-DDD9ED16E032}" type="pres">
      <dgm:prSet presAssocID="{D4EA79E1-2DFC-40A6-9105-D7323FDB047E}" presName="parentLeftMargin" presStyleLbl="node1" presStyleIdx="1" presStyleCnt="3"/>
      <dgm:spPr/>
    </dgm:pt>
    <dgm:pt modelId="{69344F00-0572-4D5E-BE6F-2428B7E778D9}" type="pres">
      <dgm:prSet presAssocID="{D4EA79E1-2DFC-40A6-9105-D7323FDB047E}" presName="parentText" presStyleLbl="node1" presStyleIdx="2" presStyleCnt="3" custScaleY="144191">
        <dgm:presLayoutVars>
          <dgm:chMax val="0"/>
          <dgm:bulletEnabled val="1"/>
        </dgm:presLayoutVars>
      </dgm:prSet>
      <dgm:spPr/>
    </dgm:pt>
    <dgm:pt modelId="{E8B46D2D-FEF9-41BC-AA46-3D8BBE301C46}" type="pres">
      <dgm:prSet presAssocID="{D4EA79E1-2DFC-40A6-9105-D7323FDB047E}" presName="negativeSpace" presStyleCnt="0"/>
      <dgm:spPr/>
    </dgm:pt>
    <dgm:pt modelId="{F5333732-9D8C-41EB-BEB1-E06FB323B0ED}" type="pres">
      <dgm:prSet presAssocID="{D4EA79E1-2DFC-40A6-9105-D7323FDB04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D513614-FF39-4808-BFFA-7E4990525656}" type="presOf" srcId="{680F855D-C7D1-49BA-9FAC-1ACAAD870397}" destId="{D62E44A8-022C-47FF-954F-293344122F2E}" srcOrd="0" destOrd="0" presId="urn:microsoft.com/office/officeart/2005/8/layout/list1"/>
    <dgm:cxn modelId="{1C06B02F-EDDA-4B2B-ADB7-3CBAED1152E1}" type="presOf" srcId="{8A29E2AE-4E89-4497-8BD7-914FD6DFE0C9}" destId="{CB826305-C3C5-4A90-AC9B-BF4F42EA9A3A}" srcOrd="1" destOrd="0" presId="urn:microsoft.com/office/officeart/2005/8/layout/list1"/>
    <dgm:cxn modelId="{811D2934-7734-4491-AE8D-BF19B243AA01}" type="presOf" srcId="{8A29E2AE-4E89-4497-8BD7-914FD6DFE0C9}" destId="{CAB43FE3-2F2A-4AAC-87DE-C79F150F076A}" srcOrd="0" destOrd="0" presId="urn:microsoft.com/office/officeart/2005/8/layout/list1"/>
    <dgm:cxn modelId="{9C833A72-5E43-49A9-B513-2025B7335473}" type="presOf" srcId="{385CB247-4F4A-45BF-8BBE-8624EB6ECB97}" destId="{6B3FC298-CDDA-4957-8B5C-FC33F9AFD45B}" srcOrd="0" destOrd="0" presId="urn:microsoft.com/office/officeart/2005/8/layout/list1"/>
    <dgm:cxn modelId="{20D0BC78-4232-4188-889E-C2B0B4C4D2C4}" srcId="{385CB247-4F4A-45BF-8BBE-8624EB6ECB97}" destId="{680F855D-C7D1-49BA-9FAC-1ACAAD870397}" srcOrd="0" destOrd="0" parTransId="{58B98477-6F3B-4B60-821D-81A0DB9F80E0}" sibTransId="{D9FDC975-8C30-43EB-9361-1F134AE95370}"/>
    <dgm:cxn modelId="{67FD8981-6B5A-46D5-99E5-E4A5D303276C}" srcId="{385CB247-4F4A-45BF-8BBE-8624EB6ECB97}" destId="{D4EA79E1-2DFC-40A6-9105-D7323FDB047E}" srcOrd="2" destOrd="0" parTransId="{D50D5111-D715-4E3C-A107-9D4538E9AC5E}" sibTransId="{FA08F273-0566-4808-AD5B-5ACEF81AF05A}"/>
    <dgm:cxn modelId="{AE7015C5-76B8-4132-BDA3-064C89CEC98A}" type="presOf" srcId="{D4EA79E1-2DFC-40A6-9105-D7323FDB047E}" destId="{69344F00-0572-4D5E-BE6F-2428B7E778D9}" srcOrd="1" destOrd="0" presId="urn:microsoft.com/office/officeart/2005/8/layout/list1"/>
    <dgm:cxn modelId="{F284A3C7-5E00-4EE4-84E8-B8E0F4D6C529}" type="presOf" srcId="{680F855D-C7D1-49BA-9FAC-1ACAAD870397}" destId="{BC197144-25CE-465D-9DDC-FF05D1E95C97}" srcOrd="1" destOrd="0" presId="urn:microsoft.com/office/officeart/2005/8/layout/list1"/>
    <dgm:cxn modelId="{00DF89D1-DF4C-440B-913C-6F3153ECBD87}" type="presOf" srcId="{D4EA79E1-2DFC-40A6-9105-D7323FDB047E}" destId="{5BE0648D-B491-439E-98FD-DDD9ED16E032}" srcOrd="0" destOrd="0" presId="urn:microsoft.com/office/officeart/2005/8/layout/list1"/>
    <dgm:cxn modelId="{42F716EF-C22A-461A-BC40-6D3A72415D38}" srcId="{385CB247-4F4A-45BF-8BBE-8624EB6ECB97}" destId="{8A29E2AE-4E89-4497-8BD7-914FD6DFE0C9}" srcOrd="1" destOrd="0" parTransId="{3535479A-8A5D-43E0-987D-D40F3FFC635E}" sibTransId="{4FFF1144-C47C-4546-9B27-8D38B457C72F}"/>
    <dgm:cxn modelId="{5B071EE0-1EF1-4A41-839F-1F104EAA2BC1}" type="presParOf" srcId="{6B3FC298-CDDA-4957-8B5C-FC33F9AFD45B}" destId="{D355FFDC-DD06-4D6E-A223-A24224C4842D}" srcOrd="0" destOrd="0" presId="urn:microsoft.com/office/officeart/2005/8/layout/list1"/>
    <dgm:cxn modelId="{A5C347B8-0ECC-411A-AFD0-1357E5167A16}" type="presParOf" srcId="{D355FFDC-DD06-4D6E-A223-A24224C4842D}" destId="{D62E44A8-022C-47FF-954F-293344122F2E}" srcOrd="0" destOrd="0" presId="urn:microsoft.com/office/officeart/2005/8/layout/list1"/>
    <dgm:cxn modelId="{5A1D9637-DFF2-48F3-AE95-F098C0B8553F}" type="presParOf" srcId="{D355FFDC-DD06-4D6E-A223-A24224C4842D}" destId="{BC197144-25CE-465D-9DDC-FF05D1E95C97}" srcOrd="1" destOrd="0" presId="urn:microsoft.com/office/officeart/2005/8/layout/list1"/>
    <dgm:cxn modelId="{88DF9770-E402-4946-AD08-6454685AC3E1}" type="presParOf" srcId="{6B3FC298-CDDA-4957-8B5C-FC33F9AFD45B}" destId="{F63D31B6-416D-465A-B26A-AC19D68E0FE5}" srcOrd="1" destOrd="0" presId="urn:microsoft.com/office/officeart/2005/8/layout/list1"/>
    <dgm:cxn modelId="{E7D73AB5-AE81-4320-8517-D8B24868B244}" type="presParOf" srcId="{6B3FC298-CDDA-4957-8B5C-FC33F9AFD45B}" destId="{4E82336C-A741-4FED-A597-CB51C21AEFF6}" srcOrd="2" destOrd="0" presId="urn:microsoft.com/office/officeart/2005/8/layout/list1"/>
    <dgm:cxn modelId="{FB6183D0-BFF3-4727-B8AE-2BC549B26C6C}" type="presParOf" srcId="{6B3FC298-CDDA-4957-8B5C-FC33F9AFD45B}" destId="{291C4726-4599-46CA-9141-A9026918B6F0}" srcOrd="3" destOrd="0" presId="urn:microsoft.com/office/officeart/2005/8/layout/list1"/>
    <dgm:cxn modelId="{67F35674-892F-40D4-800C-2E19A3344739}" type="presParOf" srcId="{6B3FC298-CDDA-4957-8B5C-FC33F9AFD45B}" destId="{9B966308-7CB0-451D-9CB9-744452CAC723}" srcOrd="4" destOrd="0" presId="urn:microsoft.com/office/officeart/2005/8/layout/list1"/>
    <dgm:cxn modelId="{F859F396-9176-421D-B2CD-424E3FC55D62}" type="presParOf" srcId="{9B966308-7CB0-451D-9CB9-744452CAC723}" destId="{CAB43FE3-2F2A-4AAC-87DE-C79F150F076A}" srcOrd="0" destOrd="0" presId="urn:microsoft.com/office/officeart/2005/8/layout/list1"/>
    <dgm:cxn modelId="{7F79BBEB-5AFD-4010-B43E-DEB25C9B9E4F}" type="presParOf" srcId="{9B966308-7CB0-451D-9CB9-744452CAC723}" destId="{CB826305-C3C5-4A90-AC9B-BF4F42EA9A3A}" srcOrd="1" destOrd="0" presId="urn:microsoft.com/office/officeart/2005/8/layout/list1"/>
    <dgm:cxn modelId="{01310A51-DEC0-4368-96BB-2FA4E330CF2F}" type="presParOf" srcId="{6B3FC298-CDDA-4957-8B5C-FC33F9AFD45B}" destId="{69058072-67FB-4FAC-A015-55429894852B}" srcOrd="5" destOrd="0" presId="urn:microsoft.com/office/officeart/2005/8/layout/list1"/>
    <dgm:cxn modelId="{E038324A-23EF-443C-8718-F76B95F16285}" type="presParOf" srcId="{6B3FC298-CDDA-4957-8B5C-FC33F9AFD45B}" destId="{4A0268E3-7E5D-418C-A150-48D3C1366072}" srcOrd="6" destOrd="0" presId="urn:microsoft.com/office/officeart/2005/8/layout/list1"/>
    <dgm:cxn modelId="{7CD6CC80-EBBC-403D-8EEB-BF14E3A573AF}" type="presParOf" srcId="{6B3FC298-CDDA-4957-8B5C-FC33F9AFD45B}" destId="{F11FA0E9-F5F6-4AA3-9D12-12CBA395B478}" srcOrd="7" destOrd="0" presId="urn:microsoft.com/office/officeart/2005/8/layout/list1"/>
    <dgm:cxn modelId="{FFC7DB77-9553-4BA9-A185-1CFADF5FF19C}" type="presParOf" srcId="{6B3FC298-CDDA-4957-8B5C-FC33F9AFD45B}" destId="{921CBF22-475C-46F5-A859-D848F63D9F8A}" srcOrd="8" destOrd="0" presId="urn:microsoft.com/office/officeart/2005/8/layout/list1"/>
    <dgm:cxn modelId="{4458D465-9F00-4BB9-B7C6-717EE0D219FF}" type="presParOf" srcId="{921CBF22-475C-46F5-A859-D848F63D9F8A}" destId="{5BE0648D-B491-439E-98FD-DDD9ED16E032}" srcOrd="0" destOrd="0" presId="urn:microsoft.com/office/officeart/2005/8/layout/list1"/>
    <dgm:cxn modelId="{6F98B9CC-C6F0-44FC-8755-F5BA576C8EEE}" type="presParOf" srcId="{921CBF22-475C-46F5-A859-D848F63D9F8A}" destId="{69344F00-0572-4D5E-BE6F-2428B7E778D9}" srcOrd="1" destOrd="0" presId="urn:microsoft.com/office/officeart/2005/8/layout/list1"/>
    <dgm:cxn modelId="{8B5500E0-53A2-4030-9FDA-8BA4D368175F}" type="presParOf" srcId="{6B3FC298-CDDA-4957-8B5C-FC33F9AFD45B}" destId="{E8B46D2D-FEF9-41BC-AA46-3D8BBE301C46}" srcOrd="9" destOrd="0" presId="urn:microsoft.com/office/officeart/2005/8/layout/list1"/>
    <dgm:cxn modelId="{C457FF1F-5ECA-4D58-B707-344E0108B786}" type="presParOf" srcId="{6B3FC298-CDDA-4957-8B5C-FC33F9AFD45B}" destId="{F5333732-9D8C-41EB-BEB1-E06FB323B0E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9C4538-C353-4E7C-B0EF-9987A8C71F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6125924-B66E-4056-A74C-261443B91656}">
      <dgm:prSet phldrT="[Текст]"/>
      <dgm:spPr/>
      <dgm:t>
        <a:bodyPr/>
        <a:lstStyle/>
        <a:p>
          <a:pPr>
            <a:buNone/>
          </a:pPr>
          <a:r>
            <a:rPr lang="ru-RU" dirty="0"/>
            <a:t>Плюсы данного архива:</a:t>
          </a:r>
        </a:p>
      </dgm:t>
    </dgm:pt>
    <dgm:pt modelId="{E844D2B0-87D9-4AB9-8CBE-B097395AFA27}" type="parTrans" cxnId="{CF6E6EC4-F39B-49DF-B501-1AD92DBBE8C4}">
      <dgm:prSet/>
      <dgm:spPr/>
      <dgm:t>
        <a:bodyPr/>
        <a:lstStyle/>
        <a:p>
          <a:endParaRPr lang="ru-RU"/>
        </a:p>
      </dgm:t>
    </dgm:pt>
    <dgm:pt modelId="{0D8B6365-FA7B-4376-9C5F-20229E1F9BC9}" type="sibTrans" cxnId="{CF6E6EC4-F39B-49DF-B501-1AD92DBBE8C4}">
      <dgm:prSet/>
      <dgm:spPr/>
      <dgm:t>
        <a:bodyPr/>
        <a:lstStyle/>
        <a:p>
          <a:endParaRPr lang="ru-RU"/>
        </a:p>
      </dgm:t>
    </dgm:pt>
    <dgm:pt modelId="{9BA0A931-A66D-4338-A891-6CC0E7F7C9A7}">
      <dgm:prSet phldrT="[Текст]"/>
      <dgm:spPr/>
      <dgm:t>
        <a:bodyPr/>
        <a:lstStyle/>
        <a:p>
          <a:r>
            <a:rPr lang="ru-RU" dirty="0"/>
            <a:t>На сайте нет рекламы</a:t>
          </a:r>
        </a:p>
      </dgm:t>
    </dgm:pt>
    <dgm:pt modelId="{71ADCB88-842C-44F7-88B3-1AE2A7CAD2B5}" type="parTrans" cxnId="{44FF784D-D0BB-468C-8590-D6DC06A8BB39}">
      <dgm:prSet/>
      <dgm:spPr/>
      <dgm:t>
        <a:bodyPr/>
        <a:lstStyle/>
        <a:p>
          <a:endParaRPr lang="ru-RU"/>
        </a:p>
      </dgm:t>
    </dgm:pt>
    <dgm:pt modelId="{D0AD21D5-948A-4151-B13E-855DB64AEB25}" type="sibTrans" cxnId="{44FF784D-D0BB-468C-8590-D6DC06A8BB39}">
      <dgm:prSet/>
      <dgm:spPr/>
      <dgm:t>
        <a:bodyPr/>
        <a:lstStyle/>
        <a:p>
          <a:endParaRPr lang="ru-RU"/>
        </a:p>
      </dgm:t>
    </dgm:pt>
    <dgm:pt modelId="{89CE9BFB-7141-499B-B7D2-90D84C6C0F1C}">
      <dgm:prSet phldrT="[Текст]"/>
      <dgm:spPr/>
      <dgm:t>
        <a:bodyPr/>
        <a:lstStyle/>
        <a:p>
          <a:pPr>
            <a:buNone/>
          </a:pPr>
          <a:r>
            <a:rPr lang="ru-RU" dirty="0"/>
            <a:t>Минусы данного архива:</a:t>
          </a:r>
        </a:p>
      </dgm:t>
    </dgm:pt>
    <dgm:pt modelId="{F50BED64-B963-44E2-B754-DC4CD47D441C}" type="parTrans" cxnId="{4BE33369-A987-4FBB-A712-A547C84BD098}">
      <dgm:prSet/>
      <dgm:spPr/>
      <dgm:t>
        <a:bodyPr/>
        <a:lstStyle/>
        <a:p>
          <a:endParaRPr lang="ru-RU"/>
        </a:p>
      </dgm:t>
    </dgm:pt>
    <dgm:pt modelId="{152CCAD3-E20D-43A5-AE5A-5C8ED774119B}" type="sibTrans" cxnId="{4BE33369-A987-4FBB-A712-A547C84BD098}">
      <dgm:prSet/>
      <dgm:spPr/>
      <dgm:t>
        <a:bodyPr/>
        <a:lstStyle/>
        <a:p>
          <a:endParaRPr lang="ru-RU"/>
        </a:p>
      </dgm:t>
    </dgm:pt>
    <dgm:pt modelId="{C741CF97-E4F2-44BF-9F7B-1283438AB7D0}">
      <dgm:prSet phldrT="[Текст]"/>
      <dgm:spPr/>
      <dgm:t>
        <a:bodyPr/>
        <a:lstStyle/>
        <a:p>
          <a:r>
            <a:rPr lang="ru-RU" dirty="0"/>
            <a:t>сложно узнать о мероприятиях, которые, вполне вероятно, все же организовывает архив данных</a:t>
          </a:r>
        </a:p>
      </dgm:t>
    </dgm:pt>
    <dgm:pt modelId="{2C79DD12-6A96-4FDB-8E71-7CFF68D9DB30}" type="parTrans" cxnId="{A4870558-1BC4-4CA2-824E-3C290225CA72}">
      <dgm:prSet/>
      <dgm:spPr/>
      <dgm:t>
        <a:bodyPr/>
        <a:lstStyle/>
        <a:p>
          <a:endParaRPr lang="ru-RU"/>
        </a:p>
      </dgm:t>
    </dgm:pt>
    <dgm:pt modelId="{501FD4F2-4807-4639-AD57-E1E45FC2283B}" type="sibTrans" cxnId="{A4870558-1BC4-4CA2-824E-3C290225CA72}">
      <dgm:prSet/>
      <dgm:spPr/>
      <dgm:t>
        <a:bodyPr/>
        <a:lstStyle/>
        <a:p>
          <a:endParaRPr lang="ru-RU"/>
        </a:p>
      </dgm:t>
    </dgm:pt>
    <dgm:pt modelId="{C683BCEB-D4BA-42FD-A224-327478E9B638}">
      <dgm:prSet phldrT="[Текст]"/>
      <dgm:spPr/>
      <dgm:t>
        <a:bodyPr/>
        <a:lstStyle/>
        <a:p>
          <a:r>
            <a:rPr lang="ru-RU" dirty="0"/>
            <a:t>Большая база данных </a:t>
          </a:r>
        </a:p>
      </dgm:t>
    </dgm:pt>
    <dgm:pt modelId="{6F779AF1-62CC-45FD-BDAE-73DE2E0EABE7}" type="parTrans" cxnId="{6C093CFD-2EDA-4FC0-8697-FB8C89F7240A}">
      <dgm:prSet/>
      <dgm:spPr/>
      <dgm:t>
        <a:bodyPr/>
        <a:lstStyle/>
        <a:p>
          <a:endParaRPr lang="ru-RU"/>
        </a:p>
      </dgm:t>
    </dgm:pt>
    <dgm:pt modelId="{0F84F88A-18C4-483B-ABF4-3E72853A999B}" type="sibTrans" cxnId="{6C093CFD-2EDA-4FC0-8697-FB8C89F7240A}">
      <dgm:prSet/>
      <dgm:spPr/>
      <dgm:t>
        <a:bodyPr/>
        <a:lstStyle/>
        <a:p>
          <a:endParaRPr lang="ru-RU"/>
        </a:p>
      </dgm:t>
    </dgm:pt>
    <dgm:pt modelId="{4198732A-17A5-412A-92FF-1800DE70A89A}">
      <dgm:prSet/>
      <dgm:spPr/>
      <dgm:t>
        <a:bodyPr/>
        <a:lstStyle/>
        <a:p>
          <a:r>
            <a:rPr lang="ru-RU" dirty="0"/>
            <a:t>Удобный поиск и наличие интерактивных </a:t>
          </a:r>
        </a:p>
      </dgm:t>
    </dgm:pt>
    <dgm:pt modelId="{6FAEA44F-1C25-4E86-B8CB-2AF8D5CC081E}" type="parTrans" cxnId="{F3037F8D-C36B-4CB1-B374-5494566D93F6}">
      <dgm:prSet/>
      <dgm:spPr/>
      <dgm:t>
        <a:bodyPr/>
        <a:lstStyle/>
        <a:p>
          <a:endParaRPr lang="ru-RU"/>
        </a:p>
      </dgm:t>
    </dgm:pt>
    <dgm:pt modelId="{4B757DB5-B6AA-4D8B-922C-6807EE46188F}" type="sibTrans" cxnId="{F3037F8D-C36B-4CB1-B374-5494566D93F6}">
      <dgm:prSet/>
      <dgm:spPr/>
      <dgm:t>
        <a:bodyPr/>
        <a:lstStyle/>
        <a:p>
          <a:endParaRPr lang="ru-RU"/>
        </a:p>
      </dgm:t>
    </dgm:pt>
    <dgm:pt modelId="{A49E876C-C9BB-46AA-8582-1FF3D3A439E1}">
      <dgm:prSet/>
      <dgm:spPr/>
      <dgm:t>
        <a:bodyPr/>
        <a:lstStyle/>
        <a:p>
          <a:r>
            <a:rPr lang="ru-RU" dirty="0"/>
            <a:t>сайт предлагает пользователю взаимодействовать с ним, но в то же время не присутствуют какие-либо удобные формы, которые пользователь мог бы заполнить, и все сводится к обращению по почте</a:t>
          </a:r>
        </a:p>
      </dgm:t>
    </dgm:pt>
    <dgm:pt modelId="{7D2858AC-B515-4CB9-B0E3-83739E250FF7}" type="parTrans" cxnId="{3FA7A36C-20E7-4B88-9864-0C8738F1BB2F}">
      <dgm:prSet/>
      <dgm:spPr/>
      <dgm:t>
        <a:bodyPr/>
        <a:lstStyle/>
        <a:p>
          <a:endParaRPr lang="ru-RU"/>
        </a:p>
      </dgm:t>
    </dgm:pt>
    <dgm:pt modelId="{8946F4B1-6C5D-45E6-BFBA-52979FB3E776}" type="sibTrans" cxnId="{3FA7A36C-20E7-4B88-9864-0C8738F1BB2F}">
      <dgm:prSet/>
      <dgm:spPr/>
      <dgm:t>
        <a:bodyPr/>
        <a:lstStyle/>
        <a:p>
          <a:endParaRPr lang="ru-RU"/>
        </a:p>
      </dgm:t>
    </dgm:pt>
    <dgm:pt modelId="{32305D4E-AA8B-4F32-808B-11468629AFA8}" type="pres">
      <dgm:prSet presAssocID="{249C4538-C353-4E7C-B0EF-9987A8C71FBE}" presName="linear" presStyleCnt="0">
        <dgm:presLayoutVars>
          <dgm:animLvl val="lvl"/>
          <dgm:resizeHandles val="exact"/>
        </dgm:presLayoutVars>
      </dgm:prSet>
      <dgm:spPr/>
    </dgm:pt>
    <dgm:pt modelId="{6728F528-F567-4FB8-8EC4-3C02B3BF0245}" type="pres">
      <dgm:prSet presAssocID="{66125924-B66E-4056-A74C-261443B91656}" presName="parentText" presStyleLbl="node1" presStyleIdx="0" presStyleCnt="2" custLinFactNeighborX="-455">
        <dgm:presLayoutVars>
          <dgm:chMax val="0"/>
          <dgm:bulletEnabled val="1"/>
        </dgm:presLayoutVars>
      </dgm:prSet>
      <dgm:spPr/>
    </dgm:pt>
    <dgm:pt modelId="{019B4BD8-34AC-4099-AEAA-D513C2404BDF}" type="pres">
      <dgm:prSet presAssocID="{66125924-B66E-4056-A74C-261443B91656}" presName="childText" presStyleLbl="revTx" presStyleIdx="0" presStyleCnt="2">
        <dgm:presLayoutVars>
          <dgm:bulletEnabled val="1"/>
        </dgm:presLayoutVars>
      </dgm:prSet>
      <dgm:spPr/>
    </dgm:pt>
    <dgm:pt modelId="{CCAE2ACC-CA7F-4A46-A000-63F82332F5EE}" type="pres">
      <dgm:prSet presAssocID="{89CE9BFB-7141-499B-B7D2-90D84C6C0F1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8323660-CCA2-4944-BBF7-17601927F88E}" type="pres">
      <dgm:prSet presAssocID="{89CE9BFB-7141-499B-B7D2-90D84C6C0F1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6AA1812-0150-4CD6-B3D1-A722299865A1}" type="presOf" srcId="{89CE9BFB-7141-499B-B7D2-90D84C6C0F1C}" destId="{CCAE2ACC-CA7F-4A46-A000-63F82332F5EE}" srcOrd="0" destOrd="0" presId="urn:microsoft.com/office/officeart/2005/8/layout/vList2"/>
    <dgm:cxn modelId="{EC987513-6288-44D1-99AC-9B491B63B8ED}" type="presOf" srcId="{C741CF97-E4F2-44BF-9F7B-1283438AB7D0}" destId="{08323660-CCA2-4944-BBF7-17601927F88E}" srcOrd="0" destOrd="0" presId="urn:microsoft.com/office/officeart/2005/8/layout/vList2"/>
    <dgm:cxn modelId="{7DDCBA38-2925-4BD6-ABBB-465AA03A53DA}" type="presOf" srcId="{4198732A-17A5-412A-92FF-1800DE70A89A}" destId="{019B4BD8-34AC-4099-AEAA-D513C2404BDF}" srcOrd="0" destOrd="2" presId="urn:microsoft.com/office/officeart/2005/8/layout/vList2"/>
    <dgm:cxn modelId="{4BE33369-A987-4FBB-A712-A547C84BD098}" srcId="{249C4538-C353-4E7C-B0EF-9987A8C71FBE}" destId="{89CE9BFB-7141-499B-B7D2-90D84C6C0F1C}" srcOrd="1" destOrd="0" parTransId="{F50BED64-B963-44E2-B754-DC4CD47D441C}" sibTransId="{152CCAD3-E20D-43A5-AE5A-5C8ED774119B}"/>
    <dgm:cxn modelId="{3FA7A36C-20E7-4B88-9864-0C8738F1BB2F}" srcId="{89CE9BFB-7141-499B-B7D2-90D84C6C0F1C}" destId="{A49E876C-C9BB-46AA-8582-1FF3D3A439E1}" srcOrd="1" destOrd="0" parTransId="{7D2858AC-B515-4CB9-B0E3-83739E250FF7}" sibTransId="{8946F4B1-6C5D-45E6-BFBA-52979FB3E776}"/>
    <dgm:cxn modelId="{44FF784D-D0BB-468C-8590-D6DC06A8BB39}" srcId="{66125924-B66E-4056-A74C-261443B91656}" destId="{9BA0A931-A66D-4338-A891-6CC0E7F7C9A7}" srcOrd="0" destOrd="0" parTransId="{71ADCB88-842C-44F7-88B3-1AE2A7CAD2B5}" sibTransId="{D0AD21D5-948A-4151-B13E-855DB64AEB25}"/>
    <dgm:cxn modelId="{3CCA8C51-9516-46BA-85EE-347D9BC37FA8}" type="presOf" srcId="{9BA0A931-A66D-4338-A891-6CC0E7F7C9A7}" destId="{019B4BD8-34AC-4099-AEAA-D513C2404BDF}" srcOrd="0" destOrd="0" presId="urn:microsoft.com/office/officeart/2005/8/layout/vList2"/>
    <dgm:cxn modelId="{E88BEF75-974E-4ED5-AF0A-9112BB9B08E4}" type="presOf" srcId="{66125924-B66E-4056-A74C-261443B91656}" destId="{6728F528-F567-4FB8-8EC4-3C02B3BF0245}" srcOrd="0" destOrd="0" presId="urn:microsoft.com/office/officeart/2005/8/layout/vList2"/>
    <dgm:cxn modelId="{A4870558-1BC4-4CA2-824E-3C290225CA72}" srcId="{89CE9BFB-7141-499B-B7D2-90D84C6C0F1C}" destId="{C741CF97-E4F2-44BF-9F7B-1283438AB7D0}" srcOrd="0" destOrd="0" parTransId="{2C79DD12-6A96-4FDB-8E71-7CFF68D9DB30}" sibTransId="{501FD4F2-4807-4639-AD57-E1E45FC2283B}"/>
    <dgm:cxn modelId="{F3037F8D-C36B-4CB1-B374-5494566D93F6}" srcId="{66125924-B66E-4056-A74C-261443B91656}" destId="{4198732A-17A5-412A-92FF-1800DE70A89A}" srcOrd="2" destOrd="0" parTransId="{6FAEA44F-1C25-4E86-B8CB-2AF8D5CC081E}" sibTransId="{4B757DB5-B6AA-4D8B-922C-6807EE46188F}"/>
    <dgm:cxn modelId="{CF6E6EC4-F39B-49DF-B501-1AD92DBBE8C4}" srcId="{249C4538-C353-4E7C-B0EF-9987A8C71FBE}" destId="{66125924-B66E-4056-A74C-261443B91656}" srcOrd="0" destOrd="0" parTransId="{E844D2B0-87D9-4AB9-8CBE-B097395AFA27}" sibTransId="{0D8B6365-FA7B-4376-9C5F-20229E1F9BC9}"/>
    <dgm:cxn modelId="{08CE6CDD-27F3-4E41-BC5C-BAEC7741594E}" type="presOf" srcId="{249C4538-C353-4E7C-B0EF-9987A8C71FBE}" destId="{32305D4E-AA8B-4F32-808B-11468629AFA8}" srcOrd="0" destOrd="0" presId="urn:microsoft.com/office/officeart/2005/8/layout/vList2"/>
    <dgm:cxn modelId="{B34518E0-6B1C-4712-9CB2-4C82CDFF9279}" type="presOf" srcId="{C683BCEB-D4BA-42FD-A224-327478E9B638}" destId="{019B4BD8-34AC-4099-AEAA-D513C2404BDF}" srcOrd="0" destOrd="1" presId="urn:microsoft.com/office/officeart/2005/8/layout/vList2"/>
    <dgm:cxn modelId="{72C309F8-0CDD-4443-8758-6FAA9F32A575}" type="presOf" srcId="{A49E876C-C9BB-46AA-8582-1FF3D3A439E1}" destId="{08323660-CCA2-4944-BBF7-17601927F88E}" srcOrd="0" destOrd="1" presId="urn:microsoft.com/office/officeart/2005/8/layout/vList2"/>
    <dgm:cxn modelId="{6C093CFD-2EDA-4FC0-8697-FB8C89F7240A}" srcId="{66125924-B66E-4056-A74C-261443B91656}" destId="{C683BCEB-D4BA-42FD-A224-327478E9B638}" srcOrd="1" destOrd="0" parTransId="{6F779AF1-62CC-45FD-BDAE-73DE2E0EABE7}" sibTransId="{0F84F88A-18C4-483B-ABF4-3E72853A999B}"/>
    <dgm:cxn modelId="{265C3436-2214-4E03-925F-0EA6D17979FD}" type="presParOf" srcId="{32305D4E-AA8B-4F32-808B-11468629AFA8}" destId="{6728F528-F567-4FB8-8EC4-3C02B3BF0245}" srcOrd="0" destOrd="0" presId="urn:microsoft.com/office/officeart/2005/8/layout/vList2"/>
    <dgm:cxn modelId="{B27E18D6-1242-4F5A-8462-CD3D7D4C4033}" type="presParOf" srcId="{32305D4E-AA8B-4F32-808B-11468629AFA8}" destId="{019B4BD8-34AC-4099-AEAA-D513C2404BDF}" srcOrd="1" destOrd="0" presId="urn:microsoft.com/office/officeart/2005/8/layout/vList2"/>
    <dgm:cxn modelId="{85681833-0423-4822-A859-7ED8D885EA70}" type="presParOf" srcId="{32305D4E-AA8B-4F32-808B-11468629AFA8}" destId="{CCAE2ACC-CA7F-4A46-A000-63F82332F5EE}" srcOrd="2" destOrd="0" presId="urn:microsoft.com/office/officeart/2005/8/layout/vList2"/>
    <dgm:cxn modelId="{459F7013-74E2-4929-9D44-8665E45D7D01}" type="presParOf" srcId="{32305D4E-AA8B-4F32-808B-11468629AFA8}" destId="{08323660-CCA2-4944-BBF7-17601927F8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7A403-4995-45C2-906D-3849EFEC0570}">
      <dsp:nvSpPr>
        <dsp:cNvPr id="0" name=""/>
        <dsp:cNvSpPr/>
      </dsp:nvSpPr>
      <dsp:spPr>
        <a:xfrm>
          <a:off x="615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№ 1</a:t>
          </a:r>
        </a:p>
      </dsp:txBody>
      <dsp:txXfrm rot="16200000">
        <a:off x="-1037070" y="2158725"/>
        <a:ext cx="2604801" cy="529431"/>
      </dsp:txXfrm>
    </dsp:sp>
    <dsp:sp modelId="{BDFAB9B3-9DAF-4703-894F-71A52C4EDD00}">
      <dsp:nvSpPr>
        <dsp:cNvPr id="0" name=""/>
        <dsp:cNvSpPr/>
      </dsp:nvSpPr>
      <dsp:spPr>
        <a:xfrm>
          <a:off x="530046" y="1121039"/>
          <a:ext cx="1972131" cy="317658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Сбор, хранение и обработка документов, связанных с военной деятельностью, включая личные дела военнослужащих, документы о боевых действиях, планы и отчеты</a:t>
          </a:r>
        </a:p>
      </dsp:txBody>
      <dsp:txXfrm>
        <a:off x="530046" y="1121039"/>
        <a:ext cx="1972131" cy="3176587"/>
      </dsp:txXfrm>
    </dsp:sp>
    <dsp:sp modelId="{8970B4C4-BC3D-4F89-9549-076323A56F23}">
      <dsp:nvSpPr>
        <dsp:cNvPr id="0" name=""/>
        <dsp:cNvSpPr/>
      </dsp:nvSpPr>
      <dsp:spPr>
        <a:xfrm>
          <a:off x="2740421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№ 2</a:t>
          </a:r>
        </a:p>
      </dsp:txBody>
      <dsp:txXfrm rot="16200000">
        <a:off x="1702736" y="2158725"/>
        <a:ext cx="2604801" cy="529431"/>
      </dsp:txXfrm>
    </dsp:sp>
    <dsp:sp modelId="{50149FBF-67E8-4802-B825-AF8F9F4565DF}">
      <dsp:nvSpPr>
        <dsp:cNvPr id="0" name=""/>
        <dsp:cNvSpPr/>
      </dsp:nvSpPr>
      <dsp:spPr>
        <a:xfrm rot="5400000">
          <a:off x="2520299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E4D78-24F4-4B12-85BD-7862ADA9B9F0}">
      <dsp:nvSpPr>
        <dsp:cNvPr id="0" name=""/>
        <dsp:cNvSpPr/>
      </dsp:nvSpPr>
      <dsp:spPr>
        <a:xfrm>
          <a:off x="3269853" y="1121039"/>
          <a:ext cx="1972131" cy="317658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Обеспечение доступа к архивным материалам для исследователей, журналистов, родственников погибших военнослужащих и других заинтересованных лиц.</a:t>
          </a:r>
        </a:p>
      </dsp:txBody>
      <dsp:txXfrm>
        <a:off x="3269853" y="1121039"/>
        <a:ext cx="1972131" cy="3176587"/>
      </dsp:txXfrm>
    </dsp:sp>
    <dsp:sp modelId="{5CDE8C5E-449B-426D-8491-6036F0B88A48}">
      <dsp:nvSpPr>
        <dsp:cNvPr id="0" name=""/>
        <dsp:cNvSpPr/>
      </dsp:nvSpPr>
      <dsp:spPr>
        <a:xfrm>
          <a:off x="5480228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№ 3</a:t>
          </a:r>
        </a:p>
      </dsp:txBody>
      <dsp:txXfrm rot="16200000">
        <a:off x="4442543" y="2158725"/>
        <a:ext cx="2604801" cy="529431"/>
      </dsp:txXfrm>
    </dsp:sp>
    <dsp:sp modelId="{E12919D8-A28B-48C4-9E7F-603947352A60}">
      <dsp:nvSpPr>
        <dsp:cNvPr id="0" name=""/>
        <dsp:cNvSpPr/>
      </dsp:nvSpPr>
      <dsp:spPr>
        <a:xfrm rot="5400000">
          <a:off x="5260106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9CF3B-AF9E-47F2-A488-6463C78EF55A}">
      <dsp:nvSpPr>
        <dsp:cNvPr id="0" name=""/>
        <dsp:cNvSpPr/>
      </dsp:nvSpPr>
      <dsp:spPr>
        <a:xfrm>
          <a:off x="6009659" y="1121039"/>
          <a:ext cx="1972131" cy="317658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Предоставление консультаций и помощи в поиске информации о военной деятельности и участниках боевых действий.</a:t>
          </a:r>
        </a:p>
      </dsp:txBody>
      <dsp:txXfrm>
        <a:off x="6009659" y="1121039"/>
        <a:ext cx="1972131" cy="3176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2336C-A741-4FED-A597-CB51C21AEFF6}">
      <dsp:nvSpPr>
        <dsp:cNvPr id="0" name=""/>
        <dsp:cNvSpPr/>
      </dsp:nvSpPr>
      <dsp:spPr>
        <a:xfrm>
          <a:off x="0" y="1811682"/>
          <a:ext cx="931949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197144-25CE-465D-9DDC-FF05D1E95C97}">
      <dsp:nvSpPr>
        <dsp:cNvPr id="0" name=""/>
        <dsp:cNvSpPr/>
      </dsp:nvSpPr>
      <dsp:spPr>
        <a:xfrm>
          <a:off x="465974" y="1418641"/>
          <a:ext cx="6523643" cy="6292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578" tIns="0" rIns="2465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Установить судьбу родственников,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принимавших участие в Великой Отечественной войне</a:t>
          </a:r>
        </a:p>
      </dsp:txBody>
      <dsp:txXfrm>
        <a:off x="496689" y="1449356"/>
        <a:ext cx="6462213" cy="567771"/>
      </dsp:txXfrm>
    </dsp:sp>
    <dsp:sp modelId="{4A0268E3-7E5D-418C-A150-48D3C1366072}">
      <dsp:nvSpPr>
        <dsp:cNvPr id="0" name=""/>
        <dsp:cNvSpPr/>
      </dsp:nvSpPr>
      <dsp:spPr>
        <a:xfrm>
          <a:off x="0" y="2662342"/>
          <a:ext cx="931949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26305-C3C5-4A90-AC9B-BF4F42EA9A3A}">
      <dsp:nvSpPr>
        <dsp:cNvPr id="0" name=""/>
        <dsp:cNvSpPr/>
      </dsp:nvSpPr>
      <dsp:spPr>
        <a:xfrm>
          <a:off x="465974" y="2301282"/>
          <a:ext cx="6523643" cy="59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578" tIns="0" rIns="2465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Найти информацию о награждениях</a:t>
          </a:r>
        </a:p>
      </dsp:txBody>
      <dsp:txXfrm>
        <a:off x="495128" y="2330436"/>
        <a:ext cx="6465335" cy="538912"/>
      </dsp:txXfrm>
    </dsp:sp>
    <dsp:sp modelId="{F5333732-9D8C-41EB-BEB1-E06FB323B0ED}">
      <dsp:nvSpPr>
        <dsp:cNvPr id="0" name=""/>
        <dsp:cNvSpPr/>
      </dsp:nvSpPr>
      <dsp:spPr>
        <a:xfrm>
          <a:off x="0" y="3596825"/>
          <a:ext cx="931949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44F00-0572-4D5E-BE6F-2428B7E778D9}">
      <dsp:nvSpPr>
        <dsp:cNvPr id="0" name=""/>
        <dsp:cNvSpPr/>
      </dsp:nvSpPr>
      <dsp:spPr>
        <a:xfrm>
          <a:off x="465974" y="3151942"/>
          <a:ext cx="6523643" cy="6810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578" tIns="0" rIns="2465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Ознакомиться с подлинными архивными документами,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содержащими информацию об участниках войны и о ходе войны</a:t>
          </a:r>
        </a:p>
      </dsp:txBody>
      <dsp:txXfrm>
        <a:off x="499220" y="3185188"/>
        <a:ext cx="6457151" cy="614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8F528-F567-4FB8-8EC4-3C02B3BF0245}">
      <dsp:nvSpPr>
        <dsp:cNvPr id="0" name=""/>
        <dsp:cNvSpPr/>
      </dsp:nvSpPr>
      <dsp:spPr>
        <a:xfrm>
          <a:off x="0" y="158213"/>
          <a:ext cx="920865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Плюсы данного архива:</a:t>
          </a:r>
        </a:p>
      </dsp:txBody>
      <dsp:txXfrm>
        <a:off x="32784" y="190997"/>
        <a:ext cx="9143086" cy="606012"/>
      </dsp:txXfrm>
    </dsp:sp>
    <dsp:sp modelId="{019B4BD8-34AC-4099-AEAA-D513C2404BDF}">
      <dsp:nvSpPr>
        <dsp:cNvPr id="0" name=""/>
        <dsp:cNvSpPr/>
      </dsp:nvSpPr>
      <dsp:spPr>
        <a:xfrm>
          <a:off x="0" y="829793"/>
          <a:ext cx="9208654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3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kern="1200" dirty="0"/>
            <a:t>На сайте нет рекламы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kern="1200" dirty="0"/>
            <a:t>Большая база данных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kern="1200" dirty="0"/>
            <a:t>Удобный поиск и наличие интерактивных </a:t>
          </a:r>
        </a:p>
      </dsp:txBody>
      <dsp:txXfrm>
        <a:off x="0" y="829793"/>
        <a:ext cx="9208654" cy="1130220"/>
      </dsp:txXfrm>
    </dsp:sp>
    <dsp:sp modelId="{CCAE2ACC-CA7F-4A46-A000-63F82332F5EE}">
      <dsp:nvSpPr>
        <dsp:cNvPr id="0" name=""/>
        <dsp:cNvSpPr/>
      </dsp:nvSpPr>
      <dsp:spPr>
        <a:xfrm>
          <a:off x="0" y="1960013"/>
          <a:ext cx="9208654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Минусы данного архива:</a:t>
          </a:r>
        </a:p>
      </dsp:txBody>
      <dsp:txXfrm>
        <a:off x="32784" y="1992797"/>
        <a:ext cx="9143086" cy="606012"/>
      </dsp:txXfrm>
    </dsp:sp>
    <dsp:sp modelId="{08323660-CCA2-4944-BBF7-17601927F88E}">
      <dsp:nvSpPr>
        <dsp:cNvPr id="0" name=""/>
        <dsp:cNvSpPr/>
      </dsp:nvSpPr>
      <dsp:spPr>
        <a:xfrm>
          <a:off x="0" y="2631593"/>
          <a:ext cx="9208654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37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kern="1200" dirty="0"/>
            <a:t>сложно узнать о мероприятиях, которые, вполне вероятно, все же организовывает архив данных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200" kern="1200" dirty="0"/>
            <a:t>сайт предлагает пользователю взаимодействовать с ним, но в то же время не присутствуют какие-либо удобные формы, которые пользователь мог бы заполнить, и все сводится к обращению по почте</a:t>
          </a:r>
        </a:p>
      </dsp:txBody>
      <dsp:txXfrm>
        <a:off x="0" y="2631593"/>
        <a:ext cx="9208654" cy="168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46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13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8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19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4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1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32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4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58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6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1AAA9DB-D213-466D-8CC6-50C8F900DA20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A3E284-DBC2-430A-A560-43FCC9C77EAE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95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myat-naroda.ru/" TargetMode="External"/><Relationship Id="rId2" Type="http://schemas.openxmlformats.org/officeDocument/2006/relationships/hyperlink" Target="https://ru.wikipedia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EEE8C-7716-406A-9D02-3FAE0E883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«Память народа»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01718F-DDAF-401C-941B-DC3B1D073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Маляр Дарья Алексеевна, ИВТ4(1)</a:t>
            </a:r>
          </a:p>
        </p:txBody>
      </p:sp>
    </p:spTree>
    <p:extLst>
      <p:ext uri="{BB962C8B-B14F-4D97-AF65-F5344CB8AC3E}">
        <p14:creationId xmlns:p14="http://schemas.microsoft.com/office/powerpoint/2010/main" val="231950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E083F-EB47-4933-AB33-88F85F71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Воинские захоронения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849586-F4DB-4D8D-B6C6-0CD8479B4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748" y="1698250"/>
            <a:ext cx="6570162" cy="34614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C35B8-6A35-4170-80E8-C4AD7FBF1FDB}"/>
              </a:ext>
            </a:extLst>
          </p:cNvPr>
          <p:cNvSpPr txBox="1"/>
          <p:nvPr/>
        </p:nvSpPr>
        <p:spPr>
          <a:xfrm>
            <a:off x="633019" y="1903125"/>
            <a:ext cx="449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Интерактивная карта. Можно выбрать любое захоронение и перейти на его страницу, чтобы узнать больше информации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406ECC-6242-444F-8E37-2E97743B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76" y="3429000"/>
            <a:ext cx="6541026" cy="3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0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C8568-C2E0-4321-BB40-A9941231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Воинские части и документы частей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B82ECE-3C60-4BC9-959E-BCBDA245C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893" y="2013852"/>
            <a:ext cx="7728595" cy="39619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E3F35-0732-4B06-97AC-FD976E334950}"/>
              </a:ext>
            </a:extLst>
          </p:cNvPr>
          <p:cNvSpPr txBox="1"/>
          <p:nvPr/>
        </p:nvSpPr>
        <p:spPr>
          <a:xfrm>
            <a:off x="8497743" y="1690687"/>
            <a:ext cx="3306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Совершает поиск по воинским частям и документам частей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7F5B42-87F0-4DF4-8F21-0F527412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18" y="3044969"/>
            <a:ext cx="7728596" cy="34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C0B5D-B89F-4787-BFEC-D54BEFC2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600" y="769944"/>
            <a:ext cx="9720072" cy="1499616"/>
          </a:xfrm>
        </p:spPr>
        <p:txBody>
          <a:bodyPr>
            <a:normAutofit/>
          </a:bodyPr>
          <a:lstStyle/>
          <a:p>
            <a:r>
              <a:rPr lang="ru-RU" dirty="0"/>
              <a:t>Истории пользователей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1D44BF-BFDB-4260-AF87-14AFCC08D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057" y="1662980"/>
            <a:ext cx="8538359" cy="41651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1C08-4025-42ED-9003-8845A3D18DE3}"/>
              </a:ext>
            </a:extLst>
          </p:cNvPr>
          <p:cNvSpPr txBox="1"/>
          <p:nvPr/>
        </p:nvSpPr>
        <p:spPr>
          <a:xfrm>
            <a:off x="838200" y="5680364"/>
            <a:ext cx="1060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сайте можно разместить истории, связанные с участниками ВОВ. По словам авторов, каждый может прислать историю, однако функции заполнения анкеты для этого найти сложно, да и количество опубликованных историй наводит на мысль, что ведется строгий отбор в данную рубрику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511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FC590-60B7-4007-BF6D-A1BA95B5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качества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90C208-53CA-4F8E-9A6B-09BFB0B2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039872" cy="4023360"/>
          </a:xfrm>
        </p:spPr>
        <p:txBody>
          <a:bodyPr/>
          <a:lstStyle/>
          <a:p>
            <a:r>
              <a:rPr lang="ru-RU" dirty="0"/>
              <a:t>Сайт поддерживается министерством обороны РФ, поэтому информация всегда актуальна и достоверна. Информация является полной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604F5E-9AFC-4C93-910E-CB1E015BE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0" r="388"/>
          <a:stretch/>
        </p:blipFill>
        <p:spPr bwMode="auto">
          <a:xfrm>
            <a:off x="7610763" y="0"/>
            <a:ext cx="4581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93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40ED4-991E-4B4D-8949-EE1E27E5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i="0" dirty="0">
                <a:effectLst/>
              </a:rPr>
              <a:t>Общее впечатление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E5449D22-3F77-4F54-AE49-5F1F27261A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502841"/>
              </p:ext>
            </p:extLst>
          </p:nvPr>
        </p:nvGraphicFramePr>
        <p:xfrm>
          <a:off x="1173019" y="1995055"/>
          <a:ext cx="9208654" cy="4470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02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7C8D1-296C-4E34-A3E6-3F5B766E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3D63A-A191-4A4C-9E03-04FCAD72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en-US" dirty="0">
                <a:hlinkClick r:id="rId2"/>
              </a:rPr>
              <a:t>https://ru.wikipedia.org/</a:t>
            </a:r>
            <a:endParaRPr lang="ru-RU" dirty="0"/>
          </a:p>
          <a:p>
            <a:r>
              <a:rPr lang="ru-RU" dirty="0"/>
              <a:t>2. </a:t>
            </a:r>
            <a:r>
              <a:rPr lang="en-US" dirty="0">
                <a:hlinkClick r:id="rId3"/>
              </a:rPr>
              <a:t>https://pamyat-naroda.ru</a:t>
            </a:r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72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79D51-276B-4609-8360-7B24A05A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5907"/>
            <a:ext cx="6272599" cy="1499616"/>
          </a:xfrm>
        </p:spPr>
        <p:txBody>
          <a:bodyPr/>
          <a:lstStyle/>
          <a:p>
            <a:r>
              <a:rPr lang="ru-RU" dirty="0"/>
              <a:t>Основные сведения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8B3344-A96E-4A89-B073-E5EFABC5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382982"/>
            <a:ext cx="5533690" cy="37252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«Память народа» </a:t>
            </a:r>
            <a:r>
              <a:rPr lang="ru-RU" dirty="0"/>
              <a:t>- </a:t>
            </a:r>
            <a:r>
              <a:rPr lang="ru-RU" b="0" i="0" dirty="0">
                <a:solidFill>
                  <a:srgbClr val="202122"/>
                </a:solidFill>
                <a:effectLst/>
              </a:rPr>
              <a:t>это государственная информационная система, созданная Управлением Министерства обороны Российской Федерации с целью увековечения памяти погибших при защите Отечества. </a:t>
            </a:r>
          </a:p>
          <a:p>
            <a:pPr marL="0" indent="0">
              <a:buNone/>
            </a:pPr>
            <a:r>
              <a:rPr lang="ru-RU" b="1" dirty="0">
                <a:solidFill>
                  <a:srgbClr val="202122"/>
                </a:solidFill>
              </a:rPr>
              <a:t>Начало работы</a:t>
            </a:r>
            <a:r>
              <a:rPr lang="ru-RU" dirty="0">
                <a:solidFill>
                  <a:srgbClr val="202122"/>
                </a:solidFill>
              </a:rPr>
              <a:t>: 2015</a:t>
            </a:r>
          </a:p>
          <a:p>
            <a:pPr marL="0" indent="0">
              <a:buNone/>
            </a:pPr>
            <a:r>
              <a:rPr lang="ru-RU" b="1" i="0" dirty="0">
                <a:solidFill>
                  <a:srgbClr val="202122"/>
                </a:solidFill>
                <a:effectLst/>
              </a:rPr>
              <a:t>Владелец</a:t>
            </a:r>
            <a:r>
              <a:rPr lang="ru-RU" dirty="0">
                <a:solidFill>
                  <a:srgbClr val="202122"/>
                </a:solidFill>
              </a:rPr>
              <a:t>: Минобороны России</a:t>
            </a:r>
            <a:endParaRPr lang="ru-RU" b="0" i="0" dirty="0">
              <a:solidFill>
                <a:srgbClr val="202122"/>
              </a:solidFill>
              <a:effectLst/>
            </a:endParaRPr>
          </a:p>
          <a:p>
            <a:endParaRPr lang="en-US" b="0" i="0" dirty="0">
              <a:solidFill>
                <a:srgbClr val="202122"/>
              </a:solidFill>
              <a:effectLst/>
            </a:endParaRPr>
          </a:p>
          <a:p>
            <a:r>
              <a:rPr lang="en-US" dirty="0">
                <a:solidFill>
                  <a:srgbClr val="202122"/>
                </a:solidFill>
              </a:rPr>
              <a:t>URL:</a:t>
            </a:r>
            <a:r>
              <a:rPr lang="ru-RU" dirty="0">
                <a:solidFill>
                  <a:srgbClr val="202122"/>
                </a:solidFill>
              </a:rPr>
              <a:t> </a:t>
            </a:r>
            <a:r>
              <a:rPr lang="en-US" dirty="0">
                <a:solidFill>
                  <a:srgbClr val="202122"/>
                </a:solidFill>
              </a:rPr>
              <a:t>https://pamyat-naroda.ru/history/</a:t>
            </a:r>
            <a:endParaRPr lang="ru-RU" b="0" i="0" dirty="0">
              <a:solidFill>
                <a:srgbClr val="202122"/>
              </a:solidFill>
              <a:effectLst/>
            </a:endParaRPr>
          </a:p>
          <a:p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814596-5D05-47DD-9E42-FB1D21315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0" r="27985"/>
          <a:stretch/>
        </p:blipFill>
        <p:spPr bwMode="auto">
          <a:xfrm>
            <a:off x="7527637" y="0"/>
            <a:ext cx="4664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2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84E7D1-C3D1-4B46-AB37-31A2CD74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4" y="684212"/>
            <a:ext cx="10635324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0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2A59D6-75CE-4089-ADA5-3A748CA8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91" y="858982"/>
            <a:ext cx="10169236" cy="2004291"/>
          </a:xfrm>
        </p:spPr>
        <p:txBody>
          <a:bodyPr>
            <a:normAutofit fontScale="90000"/>
          </a:bodyPr>
          <a:lstStyle/>
          <a:p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Целью проекта является предоставление возможности посетителям портала получить наиболее полную документальную информацию об участниках Великой Отечественной войны при помощи интерактивных инструментов</a:t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BB12D7-3013-4A1B-B1B5-A3A5BADC7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3" b="17980"/>
          <a:stretch/>
        </p:blipFill>
        <p:spPr bwMode="auto">
          <a:xfrm>
            <a:off x="1443037" y="2770910"/>
            <a:ext cx="9305925" cy="36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32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8C617-465E-4E4E-9057-59C4DB1A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направления деятельности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56880D77-4E25-43C7-A589-ED12F8C5D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792520"/>
              </p:ext>
            </p:extLst>
          </p:nvPr>
        </p:nvGraphicFramePr>
        <p:xfrm>
          <a:off x="1820164" y="12422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26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635D2-34CC-4B08-AED6-E06A4A68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портала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57E387-D523-4EFD-94EC-D80112729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0" y="1805709"/>
            <a:ext cx="8295362" cy="521855"/>
          </a:xfrm>
        </p:spPr>
        <p:txBody>
          <a:bodyPr/>
          <a:lstStyle/>
          <a:p>
            <a:pPr marL="0" indent="0" algn="l" fontAlgn="ctr">
              <a:buNone/>
            </a:pPr>
            <a:r>
              <a:rPr lang="ru-RU" dirty="0">
                <a:solidFill>
                  <a:srgbClr val="4E5154"/>
                </a:solidFill>
                <a:latin typeface="inherit"/>
              </a:rPr>
              <a:t>«Память народа» помогает:</a:t>
            </a:r>
            <a:endParaRPr lang="ru-RU" b="0" i="0" dirty="0">
              <a:solidFill>
                <a:srgbClr val="4E5154"/>
              </a:solidFill>
              <a:effectLst/>
              <a:latin typeface="inherit"/>
            </a:endParaRP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85B51B3-1DE3-4A07-B1BB-F7A01B4D1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944472"/>
              </p:ext>
            </p:extLst>
          </p:nvPr>
        </p:nvGraphicFramePr>
        <p:xfrm>
          <a:off x="628072" y="1124680"/>
          <a:ext cx="931949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030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1D922-35A1-4A41-8252-7168FD18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20A807-5B75-407A-8435-DC63AB3D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70364"/>
            <a:ext cx="9720071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шапке сайта можно ознакомиться практически со всем предоставляемым функционалом услуг сайта.</a:t>
            </a:r>
          </a:p>
          <a:p>
            <a:pPr marL="0" indent="0">
              <a:buNone/>
            </a:pPr>
            <a:r>
              <a:rPr lang="ru-RU" dirty="0"/>
              <a:t>В подвале сайта можно получить обратную связь, правовую информацию и ответы на часто задаваемые вопросы.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DC658A-E296-46F8-A4A5-75958FA1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5233"/>
            <a:ext cx="12192000" cy="11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4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5FC9E-BE83-467A-ADD9-70DB2EDE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18" y="658235"/>
            <a:ext cx="9127836" cy="983384"/>
          </a:xfrm>
        </p:spPr>
        <p:txBody>
          <a:bodyPr>
            <a:normAutofit fontScale="90000"/>
          </a:bodyPr>
          <a:lstStyle/>
          <a:p>
            <a:r>
              <a:rPr lang="ru-RU" dirty="0"/>
              <a:t>Участники войны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E2438B-A32B-48C7-8FC3-10C571D12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164" y="1607127"/>
            <a:ext cx="2816329" cy="4606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Позволяет найти участвовавшего в ВОВ человека. Также ресурс позволяет искать и сдавшихся в плен.</a:t>
            </a:r>
          </a:p>
          <a:p>
            <a:pPr marL="0" indent="0">
              <a:buNone/>
            </a:pPr>
            <a:r>
              <a:rPr lang="ru-RU" dirty="0"/>
              <a:t>Очень большая база данных позволяет осуществлять качественный поиск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6E0827-B312-41CA-912B-B565F3F1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7" y="1541533"/>
            <a:ext cx="8621713" cy="49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87D82-E9EE-4FB2-AD77-978E017A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Боевые операции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F7103D-CC2C-4B5C-8C52-E0712FA10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81" y="1585480"/>
            <a:ext cx="9865700" cy="48060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541C7-3560-4D38-90DE-5F58FE4BE852}"/>
              </a:ext>
            </a:extLst>
          </p:cNvPr>
          <p:cNvSpPr txBox="1"/>
          <p:nvPr/>
        </p:nvSpPr>
        <p:spPr>
          <a:xfrm>
            <a:off x="9970983" y="1958108"/>
            <a:ext cx="1939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Карта, позволяющая досконально изучить боевые операции как и в эпицентре(Санкт-Петербург и ниже), так и отдаленные участки военных действий (Мурманск)</a:t>
            </a:r>
          </a:p>
        </p:txBody>
      </p:sp>
    </p:spTree>
    <p:extLst>
      <p:ext uri="{BB962C8B-B14F-4D97-AF65-F5344CB8AC3E}">
        <p14:creationId xmlns:p14="http://schemas.microsoft.com/office/powerpoint/2010/main" val="506848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</TotalTime>
  <Words>453</Words>
  <Application>Microsoft Office PowerPoint</Application>
  <PresentationFormat>Широкоэкранный</PresentationFormat>
  <Paragraphs>50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inherit</vt:lpstr>
      <vt:lpstr>Tw Cen MT</vt:lpstr>
      <vt:lpstr>Tw Cen MT Condensed</vt:lpstr>
      <vt:lpstr>Wingdings 3</vt:lpstr>
      <vt:lpstr>Интеграл</vt:lpstr>
      <vt:lpstr>«Память народа»</vt:lpstr>
      <vt:lpstr>Основные сведения</vt:lpstr>
      <vt:lpstr>Презентация PowerPoint</vt:lpstr>
      <vt:lpstr>Целью проекта является предоставление возможности посетителям портала получить наиболее полную документальную информацию об участниках Великой Отечественной войны при помощи интерактивных инструментов </vt:lpstr>
      <vt:lpstr>Основные направления деятельности</vt:lpstr>
      <vt:lpstr>Функции портала</vt:lpstr>
      <vt:lpstr>Структура сайта</vt:lpstr>
      <vt:lpstr>Участники войны </vt:lpstr>
      <vt:lpstr>Боевые операции</vt:lpstr>
      <vt:lpstr>Воинские захоронения</vt:lpstr>
      <vt:lpstr>Воинские части и документы частей</vt:lpstr>
      <vt:lpstr>Истории пользователей </vt:lpstr>
      <vt:lpstr>Оценка качества информации</vt:lpstr>
      <vt:lpstr>Общее впечатление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«Память народа»</dc:title>
  <dc:creator>Дарья</dc:creator>
  <cp:lastModifiedBy>Дарья</cp:lastModifiedBy>
  <cp:revision>7</cp:revision>
  <dcterms:created xsi:type="dcterms:W3CDTF">2023-04-21T21:18:12Z</dcterms:created>
  <dcterms:modified xsi:type="dcterms:W3CDTF">2023-04-21T22:10:58Z</dcterms:modified>
</cp:coreProperties>
</file>